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7" r:id="rId2"/>
    <p:sldId id="309" r:id="rId3"/>
    <p:sldId id="323" r:id="rId4"/>
    <p:sldId id="324" r:id="rId5"/>
    <p:sldId id="325" r:id="rId6"/>
    <p:sldId id="313" r:id="rId7"/>
    <p:sldId id="326" r:id="rId8"/>
    <p:sldId id="315" r:id="rId9"/>
    <p:sldId id="327" r:id="rId10"/>
    <p:sldId id="317" r:id="rId11"/>
    <p:sldId id="370" r:id="rId12"/>
    <p:sldId id="319" r:id="rId13"/>
    <p:sldId id="329" r:id="rId14"/>
    <p:sldId id="321" r:id="rId15"/>
    <p:sldId id="330" r:id="rId16"/>
    <p:sldId id="272" r:id="rId17"/>
    <p:sldId id="371" r:id="rId18"/>
    <p:sldId id="331" r:id="rId19"/>
    <p:sldId id="286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3" r:id="rId28"/>
    <p:sldId id="344" r:id="rId29"/>
    <p:sldId id="273" r:id="rId30"/>
    <p:sldId id="346" r:id="rId31"/>
    <p:sldId id="293" r:id="rId32"/>
    <p:sldId id="349" r:id="rId33"/>
    <p:sldId id="362" r:id="rId34"/>
    <p:sldId id="347" r:id="rId35"/>
    <p:sldId id="363" r:id="rId36"/>
    <p:sldId id="364" r:id="rId37"/>
    <p:sldId id="365" r:id="rId38"/>
    <p:sldId id="366" r:id="rId39"/>
    <p:sldId id="355" r:id="rId40"/>
    <p:sldId id="367" r:id="rId41"/>
    <p:sldId id="368" r:id="rId42"/>
    <p:sldId id="369" r:id="rId43"/>
    <p:sldId id="361" r:id="rId44"/>
    <p:sldId id="360" r:id="rId45"/>
    <p:sldId id="35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B67"/>
    <a:srgbClr val="04106C"/>
    <a:srgbClr val="20056B"/>
    <a:srgbClr val="240678"/>
    <a:srgbClr val="00246C"/>
    <a:srgbClr val="002A7E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3605B3-B118-4E66-8537-493626949F9F}" v="3" dt="2019-09-10T15:17:37.100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Bergerud" userId="ee487e69e0f443c3" providerId="LiveId" clId="{673605B3-B118-4E66-8537-493626949F9F}"/>
    <pc:docChg chg="addSld delSld modSld sldOrd">
      <pc:chgData name="Brandon Bergerud" userId="ee487e69e0f443c3" providerId="LiveId" clId="{673605B3-B118-4E66-8537-493626949F9F}" dt="2019-09-10T15:17:37.100" v="2" actId="2696"/>
      <pc:docMkLst>
        <pc:docMk/>
      </pc:docMkLst>
      <pc:sldChg chg="ord">
        <pc:chgData name="Brandon Bergerud" userId="ee487e69e0f443c3" providerId="LiveId" clId="{673605B3-B118-4E66-8537-493626949F9F}" dt="2019-09-10T15:17:30.754" v="1"/>
        <pc:sldMkLst>
          <pc:docMk/>
          <pc:sldMk cId="1987605964" sldId="331"/>
        </pc:sldMkLst>
      </pc:sldChg>
      <pc:sldChg chg="add">
        <pc:chgData name="Brandon Bergerud" userId="ee487e69e0f443c3" providerId="LiveId" clId="{673605B3-B118-4E66-8537-493626949F9F}" dt="2019-09-10T15:17:17.814" v="0"/>
        <pc:sldMkLst>
          <pc:docMk/>
          <pc:sldMk cId="985355978" sldId="371"/>
        </pc:sldMkLst>
      </pc:sldChg>
      <pc:sldChg chg="add del">
        <pc:chgData name="Brandon Bergerud" userId="ee487e69e0f443c3" providerId="LiveId" clId="{673605B3-B118-4E66-8537-493626949F9F}" dt="2019-09-10T15:17:37.100" v="2" actId="2696"/>
        <pc:sldMkLst>
          <pc:docMk/>
          <pc:sldMk cId="3621033547" sldId="372"/>
        </pc:sldMkLst>
      </pc:sldChg>
    </pc:docChg>
  </pc:docChgLst>
  <pc:docChgLst>
    <pc:chgData name="Brandon Bergerud" userId="ee487e69e0f443c3" providerId="Windows Live" clId="Web-{D589C649-ABE6-4442-BFF4-876B78DC89C5}"/>
  </pc:docChgLst>
  <pc:docChgLst>
    <pc:chgData name="Brandon Bergerud" userId="ee487e69e0f443c3" providerId="LiveId" clId="{E88C6DFE-3AF0-4724-B505-52DC34EAE621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9F0506-6652-4107-8501-BBE7B0D308E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0FB87-F0DE-48DC-A9FD-3210F3AC430D}">
      <dgm:prSet phldrT="[Text]"/>
      <dgm:spPr/>
      <dgm:t>
        <a:bodyPr/>
        <a:lstStyle/>
        <a:p>
          <a:r>
            <a:rPr lang="en-US" dirty="0"/>
            <a:t>Celestial Equator</a:t>
          </a:r>
        </a:p>
      </dgm:t>
    </dgm:pt>
    <dgm:pt modelId="{4475104B-62EA-41D2-B6E9-DBB58D912A5A}" type="parTrans" cxnId="{B81D52E5-70E8-40FB-997B-36412B073F82}">
      <dgm:prSet/>
      <dgm:spPr/>
      <dgm:t>
        <a:bodyPr/>
        <a:lstStyle/>
        <a:p>
          <a:endParaRPr lang="en-US"/>
        </a:p>
      </dgm:t>
    </dgm:pt>
    <dgm:pt modelId="{0D3BC2FB-FB74-4077-8E98-87BA7AE01128}" type="sibTrans" cxnId="{B81D52E5-70E8-40FB-997B-36412B073F82}">
      <dgm:prSet/>
      <dgm:spPr/>
      <dgm:t>
        <a:bodyPr/>
        <a:lstStyle/>
        <a:p>
          <a:endParaRPr lang="en-US"/>
        </a:p>
      </dgm:t>
    </dgm:pt>
    <dgm:pt modelId="{D453BBF2-CF8F-4468-AE8C-4AB01F6390BD}">
      <dgm:prSet phldrT="[Text]"/>
      <dgm:spPr/>
      <dgm:t>
        <a:bodyPr/>
        <a:lstStyle/>
        <a:p>
          <a:r>
            <a:rPr lang="en-US" dirty="0"/>
            <a:t>Celestial Poles</a:t>
          </a:r>
        </a:p>
      </dgm:t>
    </dgm:pt>
    <dgm:pt modelId="{D9BB211B-6987-4591-9169-971639961061}" type="parTrans" cxnId="{209572BA-9369-4308-8EE4-1D7DDE51FB29}">
      <dgm:prSet/>
      <dgm:spPr/>
      <dgm:t>
        <a:bodyPr/>
        <a:lstStyle/>
        <a:p>
          <a:endParaRPr lang="en-US"/>
        </a:p>
      </dgm:t>
    </dgm:pt>
    <dgm:pt modelId="{1C4C6E2C-91B3-4F3C-AA79-C9414D72D52A}" type="sibTrans" cxnId="{209572BA-9369-4308-8EE4-1D7DDE51FB29}">
      <dgm:prSet/>
      <dgm:spPr/>
      <dgm:t>
        <a:bodyPr/>
        <a:lstStyle/>
        <a:p>
          <a:endParaRPr lang="en-US"/>
        </a:p>
      </dgm:t>
    </dgm:pt>
    <dgm:pt modelId="{5A703E07-380B-4F97-9B9B-87624D4AA29A}">
      <dgm:prSet phldrT="[Text]"/>
      <dgm:spPr/>
      <dgm:t>
        <a:bodyPr/>
        <a:lstStyle/>
        <a:p>
          <a:r>
            <a:rPr lang="en-US" dirty="0"/>
            <a:t>Earth’s Rotation Axis</a:t>
          </a:r>
        </a:p>
      </dgm:t>
    </dgm:pt>
    <dgm:pt modelId="{AE0A4DDE-DF67-4D09-92C1-2CDF6AC662F3}" type="parTrans" cxnId="{5F226690-44C7-429D-9F78-E61EAA02FD66}">
      <dgm:prSet/>
      <dgm:spPr/>
      <dgm:t>
        <a:bodyPr/>
        <a:lstStyle/>
        <a:p>
          <a:endParaRPr lang="en-US"/>
        </a:p>
      </dgm:t>
    </dgm:pt>
    <dgm:pt modelId="{6CECCE2D-089B-4F8F-89AC-34314EAC37C2}" type="sibTrans" cxnId="{5F226690-44C7-429D-9F78-E61EAA02FD66}">
      <dgm:prSet/>
      <dgm:spPr/>
      <dgm:t>
        <a:bodyPr/>
        <a:lstStyle/>
        <a:p>
          <a:endParaRPr lang="en-US"/>
        </a:p>
      </dgm:t>
    </dgm:pt>
    <dgm:pt modelId="{FC811969-3A43-45FF-B34A-1A74742305C9}">
      <dgm:prSet/>
      <dgm:spPr/>
      <dgm:t>
        <a:bodyPr/>
        <a:lstStyle/>
        <a:p>
          <a:r>
            <a:rPr lang="en-US" dirty="0"/>
            <a:t>The projection of Earth’s equator onto the celestial sphere</a:t>
          </a:r>
        </a:p>
      </dgm:t>
    </dgm:pt>
    <dgm:pt modelId="{32FDF362-EE87-44A5-A7A8-EE2CEF194766}" type="parTrans" cxnId="{CA3C913B-2D1B-4463-8B8A-0739D7CAD1AF}">
      <dgm:prSet/>
      <dgm:spPr/>
      <dgm:t>
        <a:bodyPr/>
        <a:lstStyle/>
        <a:p>
          <a:endParaRPr lang="en-US"/>
        </a:p>
      </dgm:t>
    </dgm:pt>
    <dgm:pt modelId="{2EA4A337-B5D4-4C4B-BDD8-92CC248CEF36}" type="sibTrans" cxnId="{CA3C913B-2D1B-4463-8B8A-0739D7CAD1AF}">
      <dgm:prSet/>
      <dgm:spPr/>
      <dgm:t>
        <a:bodyPr/>
        <a:lstStyle/>
        <a:p>
          <a:endParaRPr lang="en-US"/>
        </a:p>
      </dgm:t>
    </dgm:pt>
    <dgm:pt modelId="{7BF9EF53-6746-46AC-BF99-640E55AD064F}">
      <dgm:prSet/>
      <dgm:spPr/>
      <dgm:t>
        <a:bodyPr/>
        <a:lstStyle/>
        <a:p>
          <a:r>
            <a:rPr lang="en-US" dirty="0"/>
            <a:t>The projection of Earth’s poles onto the celestial sphere</a:t>
          </a:r>
        </a:p>
      </dgm:t>
    </dgm:pt>
    <dgm:pt modelId="{767E02A0-EB20-4E6D-97BE-EEE5CF2A9952}" type="parTrans" cxnId="{5E1B00EF-F6B5-421F-A5E6-8CC920F7F552}">
      <dgm:prSet/>
      <dgm:spPr/>
      <dgm:t>
        <a:bodyPr/>
        <a:lstStyle/>
        <a:p>
          <a:endParaRPr lang="en-US"/>
        </a:p>
      </dgm:t>
    </dgm:pt>
    <dgm:pt modelId="{A10C8264-89C5-4BDD-B0B1-723A8224EE5A}" type="sibTrans" cxnId="{5E1B00EF-F6B5-421F-A5E6-8CC920F7F552}">
      <dgm:prSet/>
      <dgm:spPr/>
      <dgm:t>
        <a:bodyPr/>
        <a:lstStyle/>
        <a:p>
          <a:endParaRPr lang="en-US"/>
        </a:p>
      </dgm:t>
    </dgm:pt>
    <dgm:pt modelId="{6DFD25E6-A81D-4069-AB4B-2CE907014FB0}">
      <dgm:prSet/>
      <dgm:spPr/>
      <dgm:t>
        <a:bodyPr/>
        <a:lstStyle/>
        <a:p>
          <a:r>
            <a:rPr lang="en-US" dirty="0"/>
            <a:t>A straight line around which the celestial sphere rotates</a:t>
          </a:r>
        </a:p>
      </dgm:t>
    </dgm:pt>
    <dgm:pt modelId="{79014215-3114-4347-9EB8-B36D9917E983}" type="parTrans" cxnId="{747EEB57-1673-4FCC-87E6-B4F1F48577EC}">
      <dgm:prSet/>
      <dgm:spPr/>
      <dgm:t>
        <a:bodyPr/>
        <a:lstStyle/>
        <a:p>
          <a:endParaRPr lang="en-US"/>
        </a:p>
      </dgm:t>
    </dgm:pt>
    <dgm:pt modelId="{8E3D6858-9E4F-498E-9442-04028A38CA7C}" type="sibTrans" cxnId="{747EEB57-1673-4FCC-87E6-B4F1F48577EC}">
      <dgm:prSet/>
      <dgm:spPr/>
      <dgm:t>
        <a:bodyPr/>
        <a:lstStyle/>
        <a:p>
          <a:endParaRPr lang="en-US"/>
        </a:p>
      </dgm:t>
    </dgm:pt>
    <dgm:pt modelId="{B24AC41F-AF45-430F-94ED-14EE08891389}" type="pres">
      <dgm:prSet presAssocID="{779F0506-6652-4107-8501-BBE7B0D308EF}" presName="linear" presStyleCnt="0">
        <dgm:presLayoutVars>
          <dgm:dir/>
          <dgm:animLvl val="lvl"/>
          <dgm:resizeHandles val="exact"/>
        </dgm:presLayoutVars>
      </dgm:prSet>
      <dgm:spPr/>
    </dgm:pt>
    <dgm:pt modelId="{310007B3-6118-4DFD-A577-F1D93DDB6D13}" type="pres">
      <dgm:prSet presAssocID="{3420FB87-F0DE-48DC-A9FD-3210F3AC430D}" presName="parentLin" presStyleCnt="0"/>
      <dgm:spPr/>
    </dgm:pt>
    <dgm:pt modelId="{E61D09C1-ED05-4B83-B488-8163270710A9}" type="pres">
      <dgm:prSet presAssocID="{3420FB87-F0DE-48DC-A9FD-3210F3AC430D}" presName="parentLeftMargin" presStyleLbl="node1" presStyleIdx="0" presStyleCnt="3"/>
      <dgm:spPr/>
    </dgm:pt>
    <dgm:pt modelId="{BD322B59-B3FF-4F00-9640-938C2AD61D24}" type="pres">
      <dgm:prSet presAssocID="{3420FB87-F0DE-48DC-A9FD-3210F3AC43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FD0AE60-B166-44EE-B8E0-E89DDB1C3DAC}" type="pres">
      <dgm:prSet presAssocID="{3420FB87-F0DE-48DC-A9FD-3210F3AC430D}" presName="negativeSpace" presStyleCnt="0"/>
      <dgm:spPr/>
    </dgm:pt>
    <dgm:pt modelId="{4B466F58-8F6C-48DD-AF64-29ED8D2B3931}" type="pres">
      <dgm:prSet presAssocID="{3420FB87-F0DE-48DC-A9FD-3210F3AC430D}" presName="childText" presStyleLbl="conFgAcc1" presStyleIdx="0" presStyleCnt="3">
        <dgm:presLayoutVars>
          <dgm:bulletEnabled val="1"/>
        </dgm:presLayoutVars>
      </dgm:prSet>
      <dgm:spPr/>
    </dgm:pt>
    <dgm:pt modelId="{952590A2-B52E-41DA-BE26-7E3523743AEE}" type="pres">
      <dgm:prSet presAssocID="{0D3BC2FB-FB74-4077-8E98-87BA7AE01128}" presName="spaceBetweenRectangles" presStyleCnt="0"/>
      <dgm:spPr/>
    </dgm:pt>
    <dgm:pt modelId="{43F0C0AB-6895-4BF1-8C11-BF3299697754}" type="pres">
      <dgm:prSet presAssocID="{D453BBF2-CF8F-4468-AE8C-4AB01F6390BD}" presName="parentLin" presStyleCnt="0"/>
      <dgm:spPr/>
    </dgm:pt>
    <dgm:pt modelId="{BF7C8DB5-D8F5-4164-B639-D7FE4232C03B}" type="pres">
      <dgm:prSet presAssocID="{D453BBF2-CF8F-4468-AE8C-4AB01F6390BD}" presName="parentLeftMargin" presStyleLbl="node1" presStyleIdx="0" presStyleCnt="3"/>
      <dgm:spPr/>
    </dgm:pt>
    <dgm:pt modelId="{6A601390-C764-4264-9B5C-2216BE431F64}" type="pres">
      <dgm:prSet presAssocID="{D453BBF2-CF8F-4468-AE8C-4AB01F6390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D319E68-9917-49AD-BFE7-419772EE8231}" type="pres">
      <dgm:prSet presAssocID="{D453BBF2-CF8F-4468-AE8C-4AB01F6390BD}" presName="negativeSpace" presStyleCnt="0"/>
      <dgm:spPr/>
    </dgm:pt>
    <dgm:pt modelId="{B4F3B202-5B77-457E-9E64-ED178ECF77B1}" type="pres">
      <dgm:prSet presAssocID="{D453BBF2-CF8F-4468-AE8C-4AB01F6390BD}" presName="childText" presStyleLbl="conFgAcc1" presStyleIdx="1" presStyleCnt="3">
        <dgm:presLayoutVars>
          <dgm:bulletEnabled val="1"/>
        </dgm:presLayoutVars>
      </dgm:prSet>
      <dgm:spPr/>
    </dgm:pt>
    <dgm:pt modelId="{01A2BB0E-5F42-4E68-B648-FF2DAD2BCC91}" type="pres">
      <dgm:prSet presAssocID="{1C4C6E2C-91B3-4F3C-AA79-C9414D72D52A}" presName="spaceBetweenRectangles" presStyleCnt="0"/>
      <dgm:spPr/>
    </dgm:pt>
    <dgm:pt modelId="{23931BE1-3AF6-497C-A11D-FB2C83261892}" type="pres">
      <dgm:prSet presAssocID="{5A703E07-380B-4F97-9B9B-87624D4AA29A}" presName="parentLin" presStyleCnt="0"/>
      <dgm:spPr/>
    </dgm:pt>
    <dgm:pt modelId="{17F1B1A1-E254-45C5-B553-9686393BE9BA}" type="pres">
      <dgm:prSet presAssocID="{5A703E07-380B-4F97-9B9B-87624D4AA29A}" presName="parentLeftMargin" presStyleLbl="node1" presStyleIdx="1" presStyleCnt="3"/>
      <dgm:spPr/>
    </dgm:pt>
    <dgm:pt modelId="{FFF65236-CF58-465A-8333-96FC27D3F537}" type="pres">
      <dgm:prSet presAssocID="{5A703E07-380B-4F97-9B9B-87624D4AA29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A3D3901-0F83-4AAD-8DA6-F7CA511EBC2E}" type="pres">
      <dgm:prSet presAssocID="{5A703E07-380B-4F97-9B9B-87624D4AA29A}" presName="negativeSpace" presStyleCnt="0"/>
      <dgm:spPr/>
    </dgm:pt>
    <dgm:pt modelId="{FF39067B-3FD4-421E-A9E5-DF52F7FDA4F4}" type="pres">
      <dgm:prSet presAssocID="{5A703E07-380B-4F97-9B9B-87624D4AA29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BCD2202-471C-42ED-B615-C01C3C3724B9}" type="presOf" srcId="{779F0506-6652-4107-8501-BBE7B0D308EF}" destId="{B24AC41F-AF45-430F-94ED-14EE08891389}" srcOrd="0" destOrd="0" presId="urn:microsoft.com/office/officeart/2005/8/layout/list1"/>
    <dgm:cxn modelId="{665AB427-9A1E-4A8C-8215-5B366DFACB87}" type="presOf" srcId="{5A703E07-380B-4F97-9B9B-87624D4AA29A}" destId="{FFF65236-CF58-465A-8333-96FC27D3F537}" srcOrd="1" destOrd="0" presId="urn:microsoft.com/office/officeart/2005/8/layout/list1"/>
    <dgm:cxn modelId="{23551E35-B6B4-45CB-9941-186406942111}" type="presOf" srcId="{7BF9EF53-6746-46AC-BF99-640E55AD064F}" destId="{B4F3B202-5B77-457E-9E64-ED178ECF77B1}" srcOrd="0" destOrd="0" presId="urn:microsoft.com/office/officeart/2005/8/layout/list1"/>
    <dgm:cxn modelId="{CA3C913B-2D1B-4463-8B8A-0739D7CAD1AF}" srcId="{3420FB87-F0DE-48DC-A9FD-3210F3AC430D}" destId="{FC811969-3A43-45FF-B34A-1A74742305C9}" srcOrd="0" destOrd="0" parTransId="{32FDF362-EE87-44A5-A7A8-EE2CEF194766}" sibTransId="{2EA4A337-B5D4-4C4B-BDD8-92CC248CEF36}"/>
    <dgm:cxn modelId="{174FD451-7094-4EB5-BD9F-11E27BC9D0F8}" type="presOf" srcId="{D453BBF2-CF8F-4468-AE8C-4AB01F6390BD}" destId="{6A601390-C764-4264-9B5C-2216BE431F64}" srcOrd="1" destOrd="0" presId="urn:microsoft.com/office/officeart/2005/8/layout/list1"/>
    <dgm:cxn modelId="{1F3A0D72-8DEB-4EBC-BAE6-E1171E65A953}" type="presOf" srcId="{3420FB87-F0DE-48DC-A9FD-3210F3AC430D}" destId="{E61D09C1-ED05-4B83-B488-8163270710A9}" srcOrd="0" destOrd="0" presId="urn:microsoft.com/office/officeart/2005/8/layout/list1"/>
    <dgm:cxn modelId="{747EEB57-1673-4FCC-87E6-B4F1F48577EC}" srcId="{5A703E07-380B-4F97-9B9B-87624D4AA29A}" destId="{6DFD25E6-A81D-4069-AB4B-2CE907014FB0}" srcOrd="0" destOrd="0" parTransId="{79014215-3114-4347-9EB8-B36D9917E983}" sibTransId="{8E3D6858-9E4F-498E-9442-04028A38CA7C}"/>
    <dgm:cxn modelId="{5F226690-44C7-429D-9F78-E61EAA02FD66}" srcId="{779F0506-6652-4107-8501-BBE7B0D308EF}" destId="{5A703E07-380B-4F97-9B9B-87624D4AA29A}" srcOrd="2" destOrd="0" parTransId="{AE0A4DDE-DF67-4D09-92C1-2CDF6AC662F3}" sibTransId="{6CECCE2D-089B-4F8F-89AC-34314EAC37C2}"/>
    <dgm:cxn modelId="{D6CB3C97-93E9-415A-9BF5-6603BE1798A6}" type="presOf" srcId="{D453BBF2-CF8F-4468-AE8C-4AB01F6390BD}" destId="{BF7C8DB5-D8F5-4164-B639-D7FE4232C03B}" srcOrd="0" destOrd="0" presId="urn:microsoft.com/office/officeart/2005/8/layout/list1"/>
    <dgm:cxn modelId="{23336DB5-3530-4B5D-B3A1-CBA8506ABD4A}" type="presOf" srcId="{5A703E07-380B-4F97-9B9B-87624D4AA29A}" destId="{17F1B1A1-E254-45C5-B553-9686393BE9BA}" srcOrd="0" destOrd="0" presId="urn:microsoft.com/office/officeart/2005/8/layout/list1"/>
    <dgm:cxn modelId="{209572BA-9369-4308-8EE4-1D7DDE51FB29}" srcId="{779F0506-6652-4107-8501-BBE7B0D308EF}" destId="{D453BBF2-CF8F-4468-AE8C-4AB01F6390BD}" srcOrd="1" destOrd="0" parTransId="{D9BB211B-6987-4591-9169-971639961061}" sibTransId="{1C4C6E2C-91B3-4F3C-AA79-C9414D72D52A}"/>
    <dgm:cxn modelId="{4381EACB-4254-4EE5-A7CB-76250EBB8C4A}" type="presOf" srcId="{FC811969-3A43-45FF-B34A-1A74742305C9}" destId="{4B466F58-8F6C-48DD-AF64-29ED8D2B3931}" srcOrd="0" destOrd="0" presId="urn:microsoft.com/office/officeart/2005/8/layout/list1"/>
    <dgm:cxn modelId="{1BFAC2CE-BE01-40AD-BA52-697367EB74FE}" type="presOf" srcId="{3420FB87-F0DE-48DC-A9FD-3210F3AC430D}" destId="{BD322B59-B3FF-4F00-9640-938C2AD61D24}" srcOrd="1" destOrd="0" presId="urn:microsoft.com/office/officeart/2005/8/layout/list1"/>
    <dgm:cxn modelId="{B81D52E5-70E8-40FB-997B-36412B073F82}" srcId="{779F0506-6652-4107-8501-BBE7B0D308EF}" destId="{3420FB87-F0DE-48DC-A9FD-3210F3AC430D}" srcOrd="0" destOrd="0" parTransId="{4475104B-62EA-41D2-B6E9-DBB58D912A5A}" sibTransId="{0D3BC2FB-FB74-4077-8E98-87BA7AE01128}"/>
    <dgm:cxn modelId="{5E1B00EF-F6B5-421F-A5E6-8CC920F7F552}" srcId="{D453BBF2-CF8F-4468-AE8C-4AB01F6390BD}" destId="{7BF9EF53-6746-46AC-BF99-640E55AD064F}" srcOrd="0" destOrd="0" parTransId="{767E02A0-EB20-4E6D-97BE-EEE5CF2A9952}" sibTransId="{A10C8264-89C5-4BDD-B0B1-723A8224EE5A}"/>
    <dgm:cxn modelId="{C3D3A2FF-1432-493D-8316-69F12BE9339E}" type="presOf" srcId="{6DFD25E6-A81D-4069-AB4B-2CE907014FB0}" destId="{FF39067B-3FD4-421E-A9E5-DF52F7FDA4F4}" srcOrd="0" destOrd="0" presId="urn:microsoft.com/office/officeart/2005/8/layout/list1"/>
    <dgm:cxn modelId="{4DC93412-2F85-48E8-98F3-05D26930A962}" type="presParOf" srcId="{B24AC41F-AF45-430F-94ED-14EE08891389}" destId="{310007B3-6118-4DFD-A577-F1D93DDB6D13}" srcOrd="0" destOrd="0" presId="urn:microsoft.com/office/officeart/2005/8/layout/list1"/>
    <dgm:cxn modelId="{D5480406-0F09-43AF-BAB7-5A6C7C676D51}" type="presParOf" srcId="{310007B3-6118-4DFD-A577-F1D93DDB6D13}" destId="{E61D09C1-ED05-4B83-B488-8163270710A9}" srcOrd="0" destOrd="0" presId="urn:microsoft.com/office/officeart/2005/8/layout/list1"/>
    <dgm:cxn modelId="{6EB6DC1F-9507-4886-8D6E-4F2A10229E74}" type="presParOf" srcId="{310007B3-6118-4DFD-A577-F1D93DDB6D13}" destId="{BD322B59-B3FF-4F00-9640-938C2AD61D24}" srcOrd="1" destOrd="0" presId="urn:microsoft.com/office/officeart/2005/8/layout/list1"/>
    <dgm:cxn modelId="{B5C930B4-D129-4634-A158-93440F37FB5F}" type="presParOf" srcId="{B24AC41F-AF45-430F-94ED-14EE08891389}" destId="{6FD0AE60-B166-44EE-B8E0-E89DDB1C3DAC}" srcOrd="1" destOrd="0" presId="urn:microsoft.com/office/officeart/2005/8/layout/list1"/>
    <dgm:cxn modelId="{EA9FFB81-23C6-44C7-8740-D0F7DDB1786A}" type="presParOf" srcId="{B24AC41F-AF45-430F-94ED-14EE08891389}" destId="{4B466F58-8F6C-48DD-AF64-29ED8D2B3931}" srcOrd="2" destOrd="0" presId="urn:microsoft.com/office/officeart/2005/8/layout/list1"/>
    <dgm:cxn modelId="{27DCB66C-9DB1-4B94-86A3-BB34EDE31507}" type="presParOf" srcId="{B24AC41F-AF45-430F-94ED-14EE08891389}" destId="{952590A2-B52E-41DA-BE26-7E3523743AEE}" srcOrd="3" destOrd="0" presId="urn:microsoft.com/office/officeart/2005/8/layout/list1"/>
    <dgm:cxn modelId="{F64DDC71-A157-41F0-8A06-464522AAFFA5}" type="presParOf" srcId="{B24AC41F-AF45-430F-94ED-14EE08891389}" destId="{43F0C0AB-6895-4BF1-8C11-BF3299697754}" srcOrd="4" destOrd="0" presId="urn:microsoft.com/office/officeart/2005/8/layout/list1"/>
    <dgm:cxn modelId="{A4C5D967-98E7-47A9-ACD6-A121309868DD}" type="presParOf" srcId="{43F0C0AB-6895-4BF1-8C11-BF3299697754}" destId="{BF7C8DB5-D8F5-4164-B639-D7FE4232C03B}" srcOrd="0" destOrd="0" presId="urn:microsoft.com/office/officeart/2005/8/layout/list1"/>
    <dgm:cxn modelId="{DC528D28-EF6F-4FA1-BEB5-99484139BF48}" type="presParOf" srcId="{43F0C0AB-6895-4BF1-8C11-BF3299697754}" destId="{6A601390-C764-4264-9B5C-2216BE431F64}" srcOrd="1" destOrd="0" presId="urn:microsoft.com/office/officeart/2005/8/layout/list1"/>
    <dgm:cxn modelId="{AAAC36E3-174D-4243-92D3-68D62BE6F4BB}" type="presParOf" srcId="{B24AC41F-AF45-430F-94ED-14EE08891389}" destId="{AD319E68-9917-49AD-BFE7-419772EE8231}" srcOrd="5" destOrd="0" presId="urn:microsoft.com/office/officeart/2005/8/layout/list1"/>
    <dgm:cxn modelId="{E5193B8B-1826-460D-BED7-7ED8B0CC5815}" type="presParOf" srcId="{B24AC41F-AF45-430F-94ED-14EE08891389}" destId="{B4F3B202-5B77-457E-9E64-ED178ECF77B1}" srcOrd="6" destOrd="0" presId="urn:microsoft.com/office/officeart/2005/8/layout/list1"/>
    <dgm:cxn modelId="{9BF48BF8-5BCB-470B-885F-AF380D3670A7}" type="presParOf" srcId="{B24AC41F-AF45-430F-94ED-14EE08891389}" destId="{01A2BB0E-5F42-4E68-B648-FF2DAD2BCC91}" srcOrd="7" destOrd="0" presId="urn:microsoft.com/office/officeart/2005/8/layout/list1"/>
    <dgm:cxn modelId="{C2D98384-FA9C-479F-A359-3D36938F5491}" type="presParOf" srcId="{B24AC41F-AF45-430F-94ED-14EE08891389}" destId="{23931BE1-3AF6-497C-A11D-FB2C83261892}" srcOrd="8" destOrd="0" presId="urn:microsoft.com/office/officeart/2005/8/layout/list1"/>
    <dgm:cxn modelId="{CCAC5D1F-8C11-453D-A95D-ABD460D9E829}" type="presParOf" srcId="{23931BE1-3AF6-497C-A11D-FB2C83261892}" destId="{17F1B1A1-E254-45C5-B553-9686393BE9BA}" srcOrd="0" destOrd="0" presId="urn:microsoft.com/office/officeart/2005/8/layout/list1"/>
    <dgm:cxn modelId="{539A21DE-A376-4373-9086-374A8F58A113}" type="presParOf" srcId="{23931BE1-3AF6-497C-A11D-FB2C83261892}" destId="{FFF65236-CF58-465A-8333-96FC27D3F537}" srcOrd="1" destOrd="0" presId="urn:microsoft.com/office/officeart/2005/8/layout/list1"/>
    <dgm:cxn modelId="{0F290A71-6E7C-4068-81FC-AF0690F942B5}" type="presParOf" srcId="{B24AC41F-AF45-430F-94ED-14EE08891389}" destId="{3A3D3901-0F83-4AAD-8DA6-F7CA511EBC2E}" srcOrd="9" destOrd="0" presId="urn:microsoft.com/office/officeart/2005/8/layout/list1"/>
    <dgm:cxn modelId="{796AABB3-073D-4B22-9C77-BD04FEACDB76}" type="presParOf" srcId="{B24AC41F-AF45-430F-94ED-14EE08891389}" destId="{FF39067B-3FD4-421E-A9E5-DF52F7FDA4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EB6768-4D79-4107-A74A-05B59B44FD5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9996F4-2FCF-4996-B1F0-92C11A3DD170}">
      <dgm:prSet phldrT="[Text]"/>
      <dgm:spPr/>
      <dgm:t>
        <a:bodyPr/>
        <a:lstStyle/>
        <a:p>
          <a:r>
            <a:rPr lang="en-US" dirty="0"/>
            <a:t>Equinox</a:t>
          </a:r>
        </a:p>
      </dgm:t>
    </dgm:pt>
    <dgm:pt modelId="{B5E230E0-7351-4460-95B5-65C678FEF7E2}" type="parTrans" cxnId="{E4AEBDA2-EA0E-4988-A325-FC1013D46A36}">
      <dgm:prSet/>
      <dgm:spPr/>
      <dgm:t>
        <a:bodyPr/>
        <a:lstStyle/>
        <a:p>
          <a:endParaRPr lang="en-US"/>
        </a:p>
      </dgm:t>
    </dgm:pt>
    <dgm:pt modelId="{4A18CC5E-7D37-404E-8D97-6B3903124DDC}" type="sibTrans" cxnId="{E4AEBDA2-EA0E-4988-A325-FC1013D46A36}">
      <dgm:prSet/>
      <dgm:spPr/>
      <dgm:t>
        <a:bodyPr/>
        <a:lstStyle/>
        <a:p>
          <a:endParaRPr lang="en-US"/>
        </a:p>
      </dgm:t>
    </dgm:pt>
    <dgm:pt modelId="{DB7F4420-1BB9-468B-9121-0E870ACBDC05}">
      <dgm:prSet phldrT="[Text]"/>
      <dgm:spPr/>
      <dgm:t>
        <a:bodyPr/>
        <a:lstStyle/>
        <a:p>
          <a:r>
            <a:rPr lang="en-US" dirty="0"/>
            <a:t>Solstice</a:t>
          </a:r>
        </a:p>
      </dgm:t>
    </dgm:pt>
    <dgm:pt modelId="{8BD14A66-8E01-4DEF-B84C-26436AF1FCF4}" type="parTrans" cxnId="{116BDBA5-A028-41BD-9821-B2D4ECF515F9}">
      <dgm:prSet/>
      <dgm:spPr/>
      <dgm:t>
        <a:bodyPr/>
        <a:lstStyle/>
        <a:p>
          <a:endParaRPr lang="en-US"/>
        </a:p>
      </dgm:t>
    </dgm:pt>
    <dgm:pt modelId="{0E1E3C69-D7F4-449B-841A-1FA748EBCAFE}" type="sibTrans" cxnId="{116BDBA5-A028-41BD-9821-B2D4ECF515F9}">
      <dgm:prSet/>
      <dgm:spPr/>
      <dgm:t>
        <a:bodyPr/>
        <a:lstStyle/>
        <a:p>
          <a:endParaRPr lang="en-US"/>
        </a:p>
      </dgm:t>
    </dgm:pt>
    <dgm:pt modelId="{FB3D4AF5-1970-4C4A-9B28-46948FE3C370}">
      <dgm:prSet/>
      <dgm:spPr/>
      <dgm:t>
        <a:bodyPr/>
        <a:lstStyle/>
        <a:p>
          <a:r>
            <a:rPr lang="en-US" dirty="0"/>
            <a:t>The time at which the sun crosses the celestial equator</a:t>
          </a:r>
        </a:p>
      </dgm:t>
    </dgm:pt>
    <dgm:pt modelId="{BDD47085-1140-400F-8F6E-0A2ED84892CD}" type="parTrans" cxnId="{8C4E8023-88FC-4CF2-9B46-355739E34F4E}">
      <dgm:prSet/>
      <dgm:spPr/>
      <dgm:t>
        <a:bodyPr/>
        <a:lstStyle/>
        <a:p>
          <a:endParaRPr lang="en-US"/>
        </a:p>
      </dgm:t>
    </dgm:pt>
    <dgm:pt modelId="{ED40D504-1FC3-4E9A-933D-EE8AAE81ADCF}" type="sibTrans" cxnId="{8C4E8023-88FC-4CF2-9B46-355739E34F4E}">
      <dgm:prSet/>
      <dgm:spPr/>
      <dgm:t>
        <a:bodyPr/>
        <a:lstStyle/>
        <a:p>
          <a:endParaRPr lang="en-US"/>
        </a:p>
      </dgm:t>
    </dgm:pt>
    <dgm:pt modelId="{8F6046C8-E0AB-4C9D-A9EF-AD35B36CFC6B}">
      <dgm:prSet/>
      <dgm:spPr/>
      <dgm:t>
        <a:bodyPr/>
        <a:lstStyle/>
        <a:p>
          <a:r>
            <a:rPr lang="en-US" dirty="0"/>
            <a:t>The time at which the sun reaches its highest or lowest point in the sky at noon</a:t>
          </a:r>
        </a:p>
      </dgm:t>
    </dgm:pt>
    <dgm:pt modelId="{DBA3C6C9-922D-48C3-B30B-EAF7CB9632C6}" type="parTrans" cxnId="{59108F13-FA02-40B9-8EAF-FCCCEEBBF3E7}">
      <dgm:prSet/>
      <dgm:spPr/>
      <dgm:t>
        <a:bodyPr/>
        <a:lstStyle/>
        <a:p>
          <a:endParaRPr lang="en-US"/>
        </a:p>
      </dgm:t>
    </dgm:pt>
    <dgm:pt modelId="{10350E4F-EEF6-4195-A715-7ACDCAA7D041}" type="sibTrans" cxnId="{59108F13-FA02-40B9-8EAF-FCCCEEBBF3E7}">
      <dgm:prSet/>
      <dgm:spPr/>
      <dgm:t>
        <a:bodyPr/>
        <a:lstStyle/>
        <a:p>
          <a:endParaRPr lang="en-US"/>
        </a:p>
      </dgm:t>
    </dgm:pt>
    <dgm:pt modelId="{84D9BAEB-29A5-4404-88F6-B9896B5F8998}">
      <dgm:prSet phldrT="[Text]"/>
      <dgm:spPr/>
      <dgm:t>
        <a:bodyPr/>
        <a:lstStyle/>
        <a:p>
          <a:r>
            <a:rPr lang="en-US" dirty="0"/>
            <a:t>Ecliptic</a:t>
          </a:r>
        </a:p>
      </dgm:t>
    </dgm:pt>
    <dgm:pt modelId="{67DB29FD-1461-4480-880D-5F78F0DD5C41}" type="parTrans" cxnId="{D05AE9DF-2D67-47BD-A19A-828195BF1F9F}">
      <dgm:prSet/>
      <dgm:spPr/>
      <dgm:t>
        <a:bodyPr/>
        <a:lstStyle/>
        <a:p>
          <a:endParaRPr lang="en-US"/>
        </a:p>
      </dgm:t>
    </dgm:pt>
    <dgm:pt modelId="{0636CA89-A5A7-4B65-B68F-13BB1F632514}" type="sibTrans" cxnId="{D05AE9DF-2D67-47BD-A19A-828195BF1F9F}">
      <dgm:prSet/>
      <dgm:spPr/>
      <dgm:t>
        <a:bodyPr/>
        <a:lstStyle/>
        <a:p>
          <a:endParaRPr lang="en-US"/>
        </a:p>
      </dgm:t>
    </dgm:pt>
    <dgm:pt modelId="{44317B36-DCFD-4AD3-892D-2D9557ECB0E0}">
      <dgm:prSet/>
      <dgm:spPr/>
      <dgm:t>
        <a:bodyPr/>
        <a:lstStyle/>
        <a:p>
          <a:r>
            <a:rPr lang="en-US"/>
            <a:t>The apparent path of the Sun on the celestial sphere</a:t>
          </a:r>
        </a:p>
      </dgm:t>
    </dgm:pt>
    <dgm:pt modelId="{A1759B1C-C517-4909-8181-0FF0DD92E214}" type="parTrans" cxnId="{FADFC670-26AD-4AB6-A216-27A168F9EF2A}">
      <dgm:prSet/>
      <dgm:spPr/>
      <dgm:t>
        <a:bodyPr/>
        <a:lstStyle/>
        <a:p>
          <a:endParaRPr lang="en-US"/>
        </a:p>
      </dgm:t>
    </dgm:pt>
    <dgm:pt modelId="{3380C7DA-2E4F-48E1-A6A7-3F190F5D2817}" type="sibTrans" cxnId="{FADFC670-26AD-4AB6-A216-27A168F9EF2A}">
      <dgm:prSet/>
      <dgm:spPr/>
      <dgm:t>
        <a:bodyPr/>
        <a:lstStyle/>
        <a:p>
          <a:endParaRPr lang="en-US"/>
        </a:p>
      </dgm:t>
    </dgm:pt>
    <dgm:pt modelId="{BB868C2B-2B1C-4C50-91E3-D087DCE438D2}" type="pres">
      <dgm:prSet presAssocID="{B5EB6768-4D79-4107-A74A-05B59B44FD5B}" presName="linear" presStyleCnt="0">
        <dgm:presLayoutVars>
          <dgm:dir/>
          <dgm:animLvl val="lvl"/>
          <dgm:resizeHandles val="exact"/>
        </dgm:presLayoutVars>
      </dgm:prSet>
      <dgm:spPr/>
    </dgm:pt>
    <dgm:pt modelId="{DE384DB5-FD1E-4679-AD5E-70D2F47DA5A2}" type="pres">
      <dgm:prSet presAssocID="{84D9BAEB-29A5-4404-88F6-B9896B5F8998}" presName="parentLin" presStyleCnt="0"/>
      <dgm:spPr/>
    </dgm:pt>
    <dgm:pt modelId="{03EC281C-26F8-4504-AD71-A79EC73C9B5F}" type="pres">
      <dgm:prSet presAssocID="{84D9BAEB-29A5-4404-88F6-B9896B5F8998}" presName="parentLeftMargin" presStyleLbl="node1" presStyleIdx="0" presStyleCnt="3"/>
      <dgm:spPr/>
    </dgm:pt>
    <dgm:pt modelId="{6E0DB802-4A01-4706-B12C-AE40AEBF44C3}" type="pres">
      <dgm:prSet presAssocID="{84D9BAEB-29A5-4404-88F6-B9896B5F899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802FAE-677E-4866-B280-60EC12CB0ED2}" type="pres">
      <dgm:prSet presAssocID="{84D9BAEB-29A5-4404-88F6-B9896B5F8998}" presName="negativeSpace" presStyleCnt="0"/>
      <dgm:spPr/>
    </dgm:pt>
    <dgm:pt modelId="{8858D97C-2236-43C0-8B11-5DFC727C8186}" type="pres">
      <dgm:prSet presAssocID="{84D9BAEB-29A5-4404-88F6-B9896B5F8998}" presName="childText" presStyleLbl="conFgAcc1" presStyleIdx="0" presStyleCnt="3">
        <dgm:presLayoutVars>
          <dgm:bulletEnabled val="1"/>
        </dgm:presLayoutVars>
      </dgm:prSet>
      <dgm:spPr/>
    </dgm:pt>
    <dgm:pt modelId="{76B7B5E2-8EBD-49CD-BF54-159D4B847CA7}" type="pres">
      <dgm:prSet presAssocID="{0636CA89-A5A7-4B65-B68F-13BB1F632514}" presName="spaceBetweenRectangles" presStyleCnt="0"/>
      <dgm:spPr/>
    </dgm:pt>
    <dgm:pt modelId="{590CB6A6-7A93-41E8-B21C-467D021B9D98}" type="pres">
      <dgm:prSet presAssocID="{2F9996F4-2FCF-4996-B1F0-92C11A3DD170}" presName="parentLin" presStyleCnt="0"/>
      <dgm:spPr/>
    </dgm:pt>
    <dgm:pt modelId="{326AED97-8BBF-4363-A79E-29489770CFA7}" type="pres">
      <dgm:prSet presAssocID="{2F9996F4-2FCF-4996-B1F0-92C11A3DD170}" presName="parentLeftMargin" presStyleLbl="node1" presStyleIdx="0" presStyleCnt="3"/>
      <dgm:spPr/>
    </dgm:pt>
    <dgm:pt modelId="{DE9F2CE6-5D00-4B25-91D7-4E5F91A4AB76}" type="pres">
      <dgm:prSet presAssocID="{2F9996F4-2FCF-4996-B1F0-92C11A3DD17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4F41881-846F-4E1B-9105-BE43034CA316}" type="pres">
      <dgm:prSet presAssocID="{2F9996F4-2FCF-4996-B1F0-92C11A3DD170}" presName="negativeSpace" presStyleCnt="0"/>
      <dgm:spPr/>
    </dgm:pt>
    <dgm:pt modelId="{63AE555E-71D3-4320-9E21-54D9B4EB664F}" type="pres">
      <dgm:prSet presAssocID="{2F9996F4-2FCF-4996-B1F0-92C11A3DD170}" presName="childText" presStyleLbl="conFgAcc1" presStyleIdx="1" presStyleCnt="3">
        <dgm:presLayoutVars>
          <dgm:bulletEnabled val="1"/>
        </dgm:presLayoutVars>
      </dgm:prSet>
      <dgm:spPr/>
    </dgm:pt>
    <dgm:pt modelId="{98B67CB6-64BF-498A-AE0F-CFDDA00F4E38}" type="pres">
      <dgm:prSet presAssocID="{4A18CC5E-7D37-404E-8D97-6B3903124DDC}" presName="spaceBetweenRectangles" presStyleCnt="0"/>
      <dgm:spPr/>
    </dgm:pt>
    <dgm:pt modelId="{E4741D73-94A7-4C39-9EED-353FA0B72FAB}" type="pres">
      <dgm:prSet presAssocID="{DB7F4420-1BB9-468B-9121-0E870ACBDC05}" presName="parentLin" presStyleCnt="0"/>
      <dgm:spPr/>
    </dgm:pt>
    <dgm:pt modelId="{F1B06FD0-01EE-4899-9D28-468110CCBD05}" type="pres">
      <dgm:prSet presAssocID="{DB7F4420-1BB9-468B-9121-0E870ACBDC05}" presName="parentLeftMargin" presStyleLbl="node1" presStyleIdx="1" presStyleCnt="3"/>
      <dgm:spPr/>
    </dgm:pt>
    <dgm:pt modelId="{BDB061CD-656A-4E1E-A2B4-96812A390CD3}" type="pres">
      <dgm:prSet presAssocID="{DB7F4420-1BB9-468B-9121-0E870ACBDC0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EB3BEBF-7A17-400E-9ED8-B162CD618246}" type="pres">
      <dgm:prSet presAssocID="{DB7F4420-1BB9-468B-9121-0E870ACBDC05}" presName="negativeSpace" presStyleCnt="0"/>
      <dgm:spPr/>
    </dgm:pt>
    <dgm:pt modelId="{A0E03D16-EA13-4A87-827F-45F4644810E7}" type="pres">
      <dgm:prSet presAssocID="{DB7F4420-1BB9-468B-9121-0E870ACBDC0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621B903-DE70-4B91-AD6D-4A3C963EA41C}" type="presOf" srcId="{FB3D4AF5-1970-4C4A-9B28-46948FE3C370}" destId="{63AE555E-71D3-4320-9E21-54D9B4EB664F}" srcOrd="0" destOrd="0" presId="urn:microsoft.com/office/officeart/2005/8/layout/list1"/>
    <dgm:cxn modelId="{20B56B12-8144-44B1-B46D-AF891827DF3E}" type="presOf" srcId="{2F9996F4-2FCF-4996-B1F0-92C11A3DD170}" destId="{326AED97-8BBF-4363-A79E-29489770CFA7}" srcOrd="0" destOrd="0" presId="urn:microsoft.com/office/officeart/2005/8/layout/list1"/>
    <dgm:cxn modelId="{59108F13-FA02-40B9-8EAF-FCCCEEBBF3E7}" srcId="{DB7F4420-1BB9-468B-9121-0E870ACBDC05}" destId="{8F6046C8-E0AB-4C9D-A9EF-AD35B36CFC6B}" srcOrd="0" destOrd="0" parTransId="{DBA3C6C9-922D-48C3-B30B-EAF7CB9632C6}" sibTransId="{10350E4F-EEF6-4195-A715-7ACDCAA7D041}"/>
    <dgm:cxn modelId="{8C4E8023-88FC-4CF2-9B46-355739E34F4E}" srcId="{2F9996F4-2FCF-4996-B1F0-92C11A3DD170}" destId="{FB3D4AF5-1970-4C4A-9B28-46948FE3C370}" srcOrd="0" destOrd="0" parTransId="{BDD47085-1140-400F-8F6E-0A2ED84892CD}" sibTransId="{ED40D504-1FC3-4E9A-933D-EE8AAE81ADCF}"/>
    <dgm:cxn modelId="{315E5D6A-BE46-4683-B1B3-1EB9142FF0BD}" type="presOf" srcId="{2F9996F4-2FCF-4996-B1F0-92C11A3DD170}" destId="{DE9F2CE6-5D00-4B25-91D7-4E5F91A4AB76}" srcOrd="1" destOrd="0" presId="urn:microsoft.com/office/officeart/2005/8/layout/list1"/>
    <dgm:cxn modelId="{BCD7976C-6C28-4D90-BC60-79D9AB567402}" type="presOf" srcId="{DB7F4420-1BB9-468B-9121-0E870ACBDC05}" destId="{BDB061CD-656A-4E1E-A2B4-96812A390CD3}" srcOrd="1" destOrd="0" presId="urn:microsoft.com/office/officeart/2005/8/layout/list1"/>
    <dgm:cxn modelId="{FADFC670-26AD-4AB6-A216-27A168F9EF2A}" srcId="{84D9BAEB-29A5-4404-88F6-B9896B5F8998}" destId="{44317B36-DCFD-4AD3-892D-2D9557ECB0E0}" srcOrd="0" destOrd="0" parTransId="{A1759B1C-C517-4909-8181-0FF0DD92E214}" sibTransId="{3380C7DA-2E4F-48E1-A6A7-3F190F5D2817}"/>
    <dgm:cxn modelId="{A48AB28E-085D-4225-B838-296F39180DC1}" type="presOf" srcId="{8F6046C8-E0AB-4C9D-A9EF-AD35B36CFC6B}" destId="{A0E03D16-EA13-4A87-827F-45F4644810E7}" srcOrd="0" destOrd="0" presId="urn:microsoft.com/office/officeart/2005/8/layout/list1"/>
    <dgm:cxn modelId="{2715FA8F-DE02-4E51-93CC-61900B88D42B}" type="presOf" srcId="{DB7F4420-1BB9-468B-9121-0E870ACBDC05}" destId="{F1B06FD0-01EE-4899-9D28-468110CCBD05}" srcOrd="0" destOrd="0" presId="urn:microsoft.com/office/officeart/2005/8/layout/list1"/>
    <dgm:cxn modelId="{E4AEBDA2-EA0E-4988-A325-FC1013D46A36}" srcId="{B5EB6768-4D79-4107-A74A-05B59B44FD5B}" destId="{2F9996F4-2FCF-4996-B1F0-92C11A3DD170}" srcOrd="1" destOrd="0" parTransId="{B5E230E0-7351-4460-95B5-65C678FEF7E2}" sibTransId="{4A18CC5E-7D37-404E-8D97-6B3903124DDC}"/>
    <dgm:cxn modelId="{116BDBA5-A028-41BD-9821-B2D4ECF515F9}" srcId="{B5EB6768-4D79-4107-A74A-05B59B44FD5B}" destId="{DB7F4420-1BB9-468B-9121-0E870ACBDC05}" srcOrd="2" destOrd="0" parTransId="{8BD14A66-8E01-4DEF-B84C-26436AF1FCF4}" sibTransId="{0E1E3C69-D7F4-449B-841A-1FA748EBCAFE}"/>
    <dgm:cxn modelId="{D1FCD3C7-B488-470E-A262-118284453843}" type="presOf" srcId="{84D9BAEB-29A5-4404-88F6-B9896B5F8998}" destId="{03EC281C-26F8-4504-AD71-A79EC73C9B5F}" srcOrd="0" destOrd="0" presId="urn:microsoft.com/office/officeart/2005/8/layout/list1"/>
    <dgm:cxn modelId="{38E02BD2-F36F-4B4F-95CC-FB910971DCB0}" type="presOf" srcId="{B5EB6768-4D79-4107-A74A-05B59B44FD5B}" destId="{BB868C2B-2B1C-4C50-91E3-D087DCE438D2}" srcOrd="0" destOrd="0" presId="urn:microsoft.com/office/officeart/2005/8/layout/list1"/>
    <dgm:cxn modelId="{6CA779D9-467C-4C73-9934-2C0B37A8D048}" type="presOf" srcId="{44317B36-DCFD-4AD3-892D-2D9557ECB0E0}" destId="{8858D97C-2236-43C0-8B11-5DFC727C8186}" srcOrd="0" destOrd="0" presId="urn:microsoft.com/office/officeart/2005/8/layout/list1"/>
    <dgm:cxn modelId="{D05AE9DF-2D67-47BD-A19A-828195BF1F9F}" srcId="{B5EB6768-4D79-4107-A74A-05B59B44FD5B}" destId="{84D9BAEB-29A5-4404-88F6-B9896B5F8998}" srcOrd="0" destOrd="0" parTransId="{67DB29FD-1461-4480-880D-5F78F0DD5C41}" sibTransId="{0636CA89-A5A7-4B65-B68F-13BB1F632514}"/>
    <dgm:cxn modelId="{34C29FFB-C38B-4A87-8A4A-FC9E18602D31}" type="presOf" srcId="{84D9BAEB-29A5-4404-88F6-B9896B5F8998}" destId="{6E0DB802-4A01-4706-B12C-AE40AEBF44C3}" srcOrd="1" destOrd="0" presId="urn:microsoft.com/office/officeart/2005/8/layout/list1"/>
    <dgm:cxn modelId="{45CE7F6D-1921-4F59-A676-5F473520C92D}" type="presParOf" srcId="{BB868C2B-2B1C-4C50-91E3-D087DCE438D2}" destId="{DE384DB5-FD1E-4679-AD5E-70D2F47DA5A2}" srcOrd="0" destOrd="0" presId="urn:microsoft.com/office/officeart/2005/8/layout/list1"/>
    <dgm:cxn modelId="{ACDCD47B-90CD-481C-89A4-171D23F96730}" type="presParOf" srcId="{DE384DB5-FD1E-4679-AD5E-70D2F47DA5A2}" destId="{03EC281C-26F8-4504-AD71-A79EC73C9B5F}" srcOrd="0" destOrd="0" presId="urn:microsoft.com/office/officeart/2005/8/layout/list1"/>
    <dgm:cxn modelId="{C3AE5688-5464-43AA-AF5E-7D6B8850C68E}" type="presParOf" srcId="{DE384DB5-FD1E-4679-AD5E-70D2F47DA5A2}" destId="{6E0DB802-4A01-4706-B12C-AE40AEBF44C3}" srcOrd="1" destOrd="0" presId="urn:microsoft.com/office/officeart/2005/8/layout/list1"/>
    <dgm:cxn modelId="{6A51E6F6-6D12-40C7-B0D5-A8373F00A80A}" type="presParOf" srcId="{BB868C2B-2B1C-4C50-91E3-D087DCE438D2}" destId="{AE802FAE-677E-4866-B280-60EC12CB0ED2}" srcOrd="1" destOrd="0" presId="urn:microsoft.com/office/officeart/2005/8/layout/list1"/>
    <dgm:cxn modelId="{E42781C3-FC77-4A0D-96D3-2CD1036A73B2}" type="presParOf" srcId="{BB868C2B-2B1C-4C50-91E3-D087DCE438D2}" destId="{8858D97C-2236-43C0-8B11-5DFC727C8186}" srcOrd="2" destOrd="0" presId="urn:microsoft.com/office/officeart/2005/8/layout/list1"/>
    <dgm:cxn modelId="{D73CA6C0-1FBC-4100-9768-B38838B50DFE}" type="presParOf" srcId="{BB868C2B-2B1C-4C50-91E3-D087DCE438D2}" destId="{76B7B5E2-8EBD-49CD-BF54-159D4B847CA7}" srcOrd="3" destOrd="0" presId="urn:microsoft.com/office/officeart/2005/8/layout/list1"/>
    <dgm:cxn modelId="{AAA4CD70-4EB7-4643-A430-50E72DC58D68}" type="presParOf" srcId="{BB868C2B-2B1C-4C50-91E3-D087DCE438D2}" destId="{590CB6A6-7A93-41E8-B21C-467D021B9D98}" srcOrd="4" destOrd="0" presId="urn:microsoft.com/office/officeart/2005/8/layout/list1"/>
    <dgm:cxn modelId="{002A64A6-F405-4514-A55E-9C2707DA77B8}" type="presParOf" srcId="{590CB6A6-7A93-41E8-B21C-467D021B9D98}" destId="{326AED97-8BBF-4363-A79E-29489770CFA7}" srcOrd="0" destOrd="0" presId="urn:microsoft.com/office/officeart/2005/8/layout/list1"/>
    <dgm:cxn modelId="{4855BCB4-7055-425A-A195-B1A3B2890D9F}" type="presParOf" srcId="{590CB6A6-7A93-41E8-B21C-467D021B9D98}" destId="{DE9F2CE6-5D00-4B25-91D7-4E5F91A4AB76}" srcOrd="1" destOrd="0" presId="urn:microsoft.com/office/officeart/2005/8/layout/list1"/>
    <dgm:cxn modelId="{ECAD4C89-016B-4D2E-8D1C-8DC4B7589DDF}" type="presParOf" srcId="{BB868C2B-2B1C-4C50-91E3-D087DCE438D2}" destId="{14F41881-846F-4E1B-9105-BE43034CA316}" srcOrd="5" destOrd="0" presId="urn:microsoft.com/office/officeart/2005/8/layout/list1"/>
    <dgm:cxn modelId="{536E1656-F092-4253-87DC-B88EDA5A225B}" type="presParOf" srcId="{BB868C2B-2B1C-4C50-91E3-D087DCE438D2}" destId="{63AE555E-71D3-4320-9E21-54D9B4EB664F}" srcOrd="6" destOrd="0" presId="urn:microsoft.com/office/officeart/2005/8/layout/list1"/>
    <dgm:cxn modelId="{09D87126-27BA-4358-AD4F-C14EDCE9E3A0}" type="presParOf" srcId="{BB868C2B-2B1C-4C50-91E3-D087DCE438D2}" destId="{98B67CB6-64BF-498A-AE0F-CFDDA00F4E38}" srcOrd="7" destOrd="0" presId="urn:microsoft.com/office/officeart/2005/8/layout/list1"/>
    <dgm:cxn modelId="{B6AFE9FE-746D-4B81-AC9C-8F2BB85708E1}" type="presParOf" srcId="{BB868C2B-2B1C-4C50-91E3-D087DCE438D2}" destId="{E4741D73-94A7-4C39-9EED-353FA0B72FAB}" srcOrd="8" destOrd="0" presId="urn:microsoft.com/office/officeart/2005/8/layout/list1"/>
    <dgm:cxn modelId="{D222B1D3-0AEE-4B4E-9E65-12F137E3D4EF}" type="presParOf" srcId="{E4741D73-94A7-4C39-9EED-353FA0B72FAB}" destId="{F1B06FD0-01EE-4899-9D28-468110CCBD05}" srcOrd="0" destOrd="0" presId="urn:microsoft.com/office/officeart/2005/8/layout/list1"/>
    <dgm:cxn modelId="{DDFA1F41-1EE0-468C-A03E-04AFF3551C09}" type="presParOf" srcId="{E4741D73-94A7-4C39-9EED-353FA0B72FAB}" destId="{BDB061CD-656A-4E1E-A2B4-96812A390CD3}" srcOrd="1" destOrd="0" presId="urn:microsoft.com/office/officeart/2005/8/layout/list1"/>
    <dgm:cxn modelId="{0A636A97-1771-4D85-9AEA-7B8F522F4902}" type="presParOf" srcId="{BB868C2B-2B1C-4C50-91E3-D087DCE438D2}" destId="{1EB3BEBF-7A17-400E-9ED8-B162CD618246}" srcOrd="9" destOrd="0" presId="urn:microsoft.com/office/officeart/2005/8/layout/list1"/>
    <dgm:cxn modelId="{FC68F467-530E-444C-9F31-2866A356C786}" type="presParOf" srcId="{BB868C2B-2B1C-4C50-91E3-D087DCE438D2}" destId="{A0E03D16-EA13-4A87-827F-45F4644810E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E71D63-EE17-46B7-803E-0BE9775BF0F4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B6664F3E-E8C0-44D9-A643-916CD7451D8E}">
      <dgm:prSet phldrT="[Text]"/>
      <dgm:spPr/>
      <dgm:t>
        <a:bodyPr/>
        <a:lstStyle/>
        <a:p>
          <a:r>
            <a:rPr lang="en-US" dirty="0"/>
            <a:t>Zenith</a:t>
          </a:r>
        </a:p>
      </dgm:t>
    </dgm:pt>
    <dgm:pt modelId="{F66A8EF5-F88F-41AF-B180-B5C7568765EA}" type="parTrans" cxnId="{E413C0F9-D3E7-498A-97FF-034A8C1EAD24}">
      <dgm:prSet/>
      <dgm:spPr/>
      <dgm:t>
        <a:bodyPr/>
        <a:lstStyle/>
        <a:p>
          <a:endParaRPr lang="en-US"/>
        </a:p>
      </dgm:t>
    </dgm:pt>
    <dgm:pt modelId="{EBCC5FAC-FB76-4E8C-88A3-A6DD01EBA59F}" type="sibTrans" cxnId="{E413C0F9-D3E7-498A-97FF-034A8C1EAD24}">
      <dgm:prSet/>
      <dgm:spPr/>
      <dgm:t>
        <a:bodyPr/>
        <a:lstStyle/>
        <a:p>
          <a:endParaRPr lang="en-US"/>
        </a:p>
      </dgm:t>
    </dgm:pt>
    <dgm:pt modelId="{281747B0-3EEB-4327-8FC4-C0A064B2F242}">
      <dgm:prSet phldrT="[Text]"/>
      <dgm:spPr/>
      <dgm:t>
        <a:bodyPr/>
        <a:lstStyle/>
        <a:p>
          <a:r>
            <a:rPr lang="en-US" dirty="0"/>
            <a:t>Meridian</a:t>
          </a:r>
        </a:p>
      </dgm:t>
    </dgm:pt>
    <dgm:pt modelId="{A4D67617-5C2E-4D03-98BE-54F935BC02FB}" type="parTrans" cxnId="{57DD4350-06DE-4BDE-B639-9855B8E2CF7B}">
      <dgm:prSet/>
      <dgm:spPr/>
      <dgm:t>
        <a:bodyPr/>
        <a:lstStyle/>
        <a:p>
          <a:endParaRPr lang="en-US"/>
        </a:p>
      </dgm:t>
    </dgm:pt>
    <dgm:pt modelId="{8587685D-23C6-47D6-8A0D-B9B1FBE4988C}" type="sibTrans" cxnId="{57DD4350-06DE-4BDE-B639-9855B8E2CF7B}">
      <dgm:prSet/>
      <dgm:spPr/>
      <dgm:t>
        <a:bodyPr/>
        <a:lstStyle/>
        <a:p>
          <a:endParaRPr lang="en-US"/>
        </a:p>
      </dgm:t>
    </dgm:pt>
    <dgm:pt modelId="{FFA1538F-8587-4808-890B-7A26A85486C2}">
      <dgm:prSet/>
      <dgm:spPr/>
      <dgm:t>
        <a:bodyPr/>
        <a:lstStyle/>
        <a:p>
          <a:r>
            <a:rPr lang="en-US" dirty="0"/>
            <a:t>The point on the celestial sphere directly above an observer</a:t>
          </a:r>
        </a:p>
      </dgm:t>
    </dgm:pt>
    <dgm:pt modelId="{C89330BD-7435-456A-BEF9-5EC5FBEFB5C9}" type="parTrans" cxnId="{606C16ED-3C59-4BE3-B0BE-60D144E07228}">
      <dgm:prSet/>
      <dgm:spPr/>
      <dgm:t>
        <a:bodyPr/>
        <a:lstStyle/>
        <a:p>
          <a:endParaRPr lang="en-US"/>
        </a:p>
      </dgm:t>
    </dgm:pt>
    <dgm:pt modelId="{7EDAFD21-5D92-4D32-8D71-F7D2F5043E19}" type="sibTrans" cxnId="{606C16ED-3C59-4BE3-B0BE-60D144E07228}">
      <dgm:prSet/>
      <dgm:spPr/>
      <dgm:t>
        <a:bodyPr/>
        <a:lstStyle/>
        <a:p>
          <a:endParaRPr lang="en-US"/>
        </a:p>
      </dgm:t>
    </dgm:pt>
    <dgm:pt modelId="{2CC2F295-86D6-40C6-A095-A8E202B761F3}">
      <dgm:prSet/>
      <dgm:spPr/>
      <dgm:t>
        <a:bodyPr/>
        <a:lstStyle/>
        <a:p>
          <a:r>
            <a:rPr lang="en-US" dirty="0"/>
            <a:t>A great circle on the celestial sphere that passes through the celestial poles and an observer’s zenith</a:t>
          </a:r>
        </a:p>
      </dgm:t>
    </dgm:pt>
    <dgm:pt modelId="{715E3EBD-D54D-413A-8CFE-B7A4730AF851}" type="parTrans" cxnId="{A00AEEB1-C9C8-4B36-A24C-E704FF7747F7}">
      <dgm:prSet/>
      <dgm:spPr/>
      <dgm:t>
        <a:bodyPr/>
        <a:lstStyle/>
        <a:p>
          <a:endParaRPr lang="en-US"/>
        </a:p>
      </dgm:t>
    </dgm:pt>
    <dgm:pt modelId="{FCFC923A-080A-45DF-BDFF-9DD9EDCDCED6}" type="sibTrans" cxnId="{A00AEEB1-C9C8-4B36-A24C-E704FF7747F7}">
      <dgm:prSet/>
      <dgm:spPr/>
      <dgm:t>
        <a:bodyPr/>
        <a:lstStyle/>
        <a:p>
          <a:endParaRPr lang="en-US"/>
        </a:p>
      </dgm:t>
    </dgm:pt>
    <dgm:pt modelId="{E861EEE3-1512-40AE-A5BB-B6F1C2833FC9}" type="pres">
      <dgm:prSet presAssocID="{2AE71D63-EE17-46B7-803E-0BE9775BF0F4}" presName="linear" presStyleCnt="0">
        <dgm:presLayoutVars>
          <dgm:dir/>
          <dgm:animLvl val="lvl"/>
          <dgm:resizeHandles val="exact"/>
        </dgm:presLayoutVars>
      </dgm:prSet>
      <dgm:spPr/>
    </dgm:pt>
    <dgm:pt modelId="{0E0F7169-774B-4EF5-8B05-74ECFB44F6A1}" type="pres">
      <dgm:prSet presAssocID="{B6664F3E-E8C0-44D9-A643-916CD7451D8E}" presName="parentLin" presStyleCnt="0"/>
      <dgm:spPr/>
    </dgm:pt>
    <dgm:pt modelId="{83745E1A-4779-4ED6-B4B6-57E1775378FC}" type="pres">
      <dgm:prSet presAssocID="{B6664F3E-E8C0-44D9-A643-916CD7451D8E}" presName="parentLeftMargin" presStyleLbl="node1" presStyleIdx="0" presStyleCnt="2"/>
      <dgm:spPr/>
    </dgm:pt>
    <dgm:pt modelId="{BE7E6362-E965-4E2D-AC8B-F9A0D9E27631}" type="pres">
      <dgm:prSet presAssocID="{B6664F3E-E8C0-44D9-A643-916CD7451D8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E2B18C-9398-4301-90D8-EFD477FEFC8A}" type="pres">
      <dgm:prSet presAssocID="{B6664F3E-E8C0-44D9-A643-916CD7451D8E}" presName="negativeSpace" presStyleCnt="0"/>
      <dgm:spPr/>
    </dgm:pt>
    <dgm:pt modelId="{50E482FE-D855-4A8A-9887-95CA099961E5}" type="pres">
      <dgm:prSet presAssocID="{B6664F3E-E8C0-44D9-A643-916CD7451D8E}" presName="childText" presStyleLbl="conFgAcc1" presStyleIdx="0" presStyleCnt="2">
        <dgm:presLayoutVars>
          <dgm:bulletEnabled val="1"/>
        </dgm:presLayoutVars>
      </dgm:prSet>
      <dgm:spPr/>
    </dgm:pt>
    <dgm:pt modelId="{B6321694-126F-4AF0-8EF7-3D39AFAB03A9}" type="pres">
      <dgm:prSet presAssocID="{EBCC5FAC-FB76-4E8C-88A3-A6DD01EBA59F}" presName="spaceBetweenRectangles" presStyleCnt="0"/>
      <dgm:spPr/>
    </dgm:pt>
    <dgm:pt modelId="{9AA27383-A6DF-4C99-913E-554AAF7FECAD}" type="pres">
      <dgm:prSet presAssocID="{281747B0-3EEB-4327-8FC4-C0A064B2F242}" presName="parentLin" presStyleCnt="0"/>
      <dgm:spPr/>
    </dgm:pt>
    <dgm:pt modelId="{65C749E6-ACA4-4A18-8FB6-A5CEF052FF25}" type="pres">
      <dgm:prSet presAssocID="{281747B0-3EEB-4327-8FC4-C0A064B2F242}" presName="parentLeftMargin" presStyleLbl="node1" presStyleIdx="0" presStyleCnt="2"/>
      <dgm:spPr/>
    </dgm:pt>
    <dgm:pt modelId="{B608182D-18A7-4B91-9485-8A59A9D43E6C}" type="pres">
      <dgm:prSet presAssocID="{281747B0-3EEB-4327-8FC4-C0A064B2F24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E739FD1-EC2B-4D65-A57D-2C3C885F9221}" type="pres">
      <dgm:prSet presAssocID="{281747B0-3EEB-4327-8FC4-C0A064B2F242}" presName="negativeSpace" presStyleCnt="0"/>
      <dgm:spPr/>
    </dgm:pt>
    <dgm:pt modelId="{EEF86931-39EF-45A9-8A22-173F644314B0}" type="pres">
      <dgm:prSet presAssocID="{281747B0-3EEB-4327-8FC4-C0A064B2F24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CC2876C-E359-42F8-9596-1099F6D52E92}" type="presOf" srcId="{B6664F3E-E8C0-44D9-A643-916CD7451D8E}" destId="{83745E1A-4779-4ED6-B4B6-57E1775378FC}" srcOrd="0" destOrd="0" presId="urn:microsoft.com/office/officeart/2005/8/layout/list1"/>
    <dgm:cxn modelId="{57DD4350-06DE-4BDE-B639-9855B8E2CF7B}" srcId="{2AE71D63-EE17-46B7-803E-0BE9775BF0F4}" destId="{281747B0-3EEB-4327-8FC4-C0A064B2F242}" srcOrd="1" destOrd="0" parTransId="{A4D67617-5C2E-4D03-98BE-54F935BC02FB}" sibTransId="{8587685D-23C6-47D6-8A0D-B9B1FBE4988C}"/>
    <dgm:cxn modelId="{22B78159-F024-490B-B0AE-DC5A4F86D825}" type="presOf" srcId="{FFA1538F-8587-4808-890B-7A26A85486C2}" destId="{50E482FE-D855-4A8A-9887-95CA099961E5}" srcOrd="0" destOrd="0" presId="urn:microsoft.com/office/officeart/2005/8/layout/list1"/>
    <dgm:cxn modelId="{AA91EA5A-9116-471F-AF50-A1215CCD0C06}" type="presOf" srcId="{281747B0-3EEB-4327-8FC4-C0A064B2F242}" destId="{B608182D-18A7-4B91-9485-8A59A9D43E6C}" srcOrd="1" destOrd="0" presId="urn:microsoft.com/office/officeart/2005/8/layout/list1"/>
    <dgm:cxn modelId="{559CEF82-BAE1-4C31-86BB-767B1AC4C622}" type="presOf" srcId="{B6664F3E-E8C0-44D9-A643-916CD7451D8E}" destId="{BE7E6362-E965-4E2D-AC8B-F9A0D9E27631}" srcOrd="1" destOrd="0" presId="urn:microsoft.com/office/officeart/2005/8/layout/list1"/>
    <dgm:cxn modelId="{F19D8296-6DB0-4AE3-A55A-0BFF8B3FF317}" type="presOf" srcId="{281747B0-3EEB-4327-8FC4-C0A064B2F242}" destId="{65C749E6-ACA4-4A18-8FB6-A5CEF052FF25}" srcOrd="0" destOrd="0" presId="urn:microsoft.com/office/officeart/2005/8/layout/list1"/>
    <dgm:cxn modelId="{A00AEEB1-C9C8-4B36-A24C-E704FF7747F7}" srcId="{281747B0-3EEB-4327-8FC4-C0A064B2F242}" destId="{2CC2F295-86D6-40C6-A095-A8E202B761F3}" srcOrd="0" destOrd="0" parTransId="{715E3EBD-D54D-413A-8CFE-B7A4730AF851}" sibTransId="{FCFC923A-080A-45DF-BDFF-9DD9EDCDCED6}"/>
    <dgm:cxn modelId="{CB3278DC-4F38-4F75-B163-689865827991}" type="presOf" srcId="{2CC2F295-86D6-40C6-A095-A8E202B761F3}" destId="{EEF86931-39EF-45A9-8A22-173F644314B0}" srcOrd="0" destOrd="0" presId="urn:microsoft.com/office/officeart/2005/8/layout/list1"/>
    <dgm:cxn modelId="{765E7EE4-7B70-4E2F-9762-6D348D273814}" type="presOf" srcId="{2AE71D63-EE17-46B7-803E-0BE9775BF0F4}" destId="{E861EEE3-1512-40AE-A5BB-B6F1C2833FC9}" srcOrd="0" destOrd="0" presId="urn:microsoft.com/office/officeart/2005/8/layout/list1"/>
    <dgm:cxn modelId="{606C16ED-3C59-4BE3-B0BE-60D144E07228}" srcId="{B6664F3E-E8C0-44D9-A643-916CD7451D8E}" destId="{FFA1538F-8587-4808-890B-7A26A85486C2}" srcOrd="0" destOrd="0" parTransId="{C89330BD-7435-456A-BEF9-5EC5FBEFB5C9}" sibTransId="{7EDAFD21-5D92-4D32-8D71-F7D2F5043E19}"/>
    <dgm:cxn modelId="{E413C0F9-D3E7-498A-97FF-034A8C1EAD24}" srcId="{2AE71D63-EE17-46B7-803E-0BE9775BF0F4}" destId="{B6664F3E-E8C0-44D9-A643-916CD7451D8E}" srcOrd="0" destOrd="0" parTransId="{F66A8EF5-F88F-41AF-B180-B5C7568765EA}" sibTransId="{EBCC5FAC-FB76-4E8C-88A3-A6DD01EBA59F}"/>
    <dgm:cxn modelId="{D8B7C848-AEC4-42CB-87EB-D358B35CB5FF}" type="presParOf" srcId="{E861EEE3-1512-40AE-A5BB-B6F1C2833FC9}" destId="{0E0F7169-774B-4EF5-8B05-74ECFB44F6A1}" srcOrd="0" destOrd="0" presId="urn:microsoft.com/office/officeart/2005/8/layout/list1"/>
    <dgm:cxn modelId="{45A04894-9A18-4A71-9FA5-F414B834262D}" type="presParOf" srcId="{0E0F7169-774B-4EF5-8B05-74ECFB44F6A1}" destId="{83745E1A-4779-4ED6-B4B6-57E1775378FC}" srcOrd="0" destOrd="0" presId="urn:microsoft.com/office/officeart/2005/8/layout/list1"/>
    <dgm:cxn modelId="{6A42D952-3608-4B07-9B11-CD9135751583}" type="presParOf" srcId="{0E0F7169-774B-4EF5-8B05-74ECFB44F6A1}" destId="{BE7E6362-E965-4E2D-AC8B-F9A0D9E27631}" srcOrd="1" destOrd="0" presId="urn:microsoft.com/office/officeart/2005/8/layout/list1"/>
    <dgm:cxn modelId="{7211058C-9541-4DEB-B12B-A3BAD6CD115A}" type="presParOf" srcId="{E861EEE3-1512-40AE-A5BB-B6F1C2833FC9}" destId="{B2E2B18C-9398-4301-90D8-EFD477FEFC8A}" srcOrd="1" destOrd="0" presId="urn:microsoft.com/office/officeart/2005/8/layout/list1"/>
    <dgm:cxn modelId="{C72AF821-B008-476D-9A82-77523E8B127A}" type="presParOf" srcId="{E861EEE3-1512-40AE-A5BB-B6F1C2833FC9}" destId="{50E482FE-D855-4A8A-9887-95CA099961E5}" srcOrd="2" destOrd="0" presId="urn:microsoft.com/office/officeart/2005/8/layout/list1"/>
    <dgm:cxn modelId="{55E5A229-88E2-4FCA-98BF-744039D581EA}" type="presParOf" srcId="{E861EEE3-1512-40AE-A5BB-B6F1C2833FC9}" destId="{B6321694-126F-4AF0-8EF7-3D39AFAB03A9}" srcOrd="3" destOrd="0" presId="urn:microsoft.com/office/officeart/2005/8/layout/list1"/>
    <dgm:cxn modelId="{751D74A1-F0D9-4AC5-A2C1-42B7B6C0AA0B}" type="presParOf" srcId="{E861EEE3-1512-40AE-A5BB-B6F1C2833FC9}" destId="{9AA27383-A6DF-4C99-913E-554AAF7FECAD}" srcOrd="4" destOrd="0" presId="urn:microsoft.com/office/officeart/2005/8/layout/list1"/>
    <dgm:cxn modelId="{6640073F-59E6-46A2-A150-C6A2F4939A6B}" type="presParOf" srcId="{9AA27383-A6DF-4C99-913E-554AAF7FECAD}" destId="{65C749E6-ACA4-4A18-8FB6-A5CEF052FF25}" srcOrd="0" destOrd="0" presId="urn:microsoft.com/office/officeart/2005/8/layout/list1"/>
    <dgm:cxn modelId="{EE58F057-2C10-42AC-8862-B33BAE677147}" type="presParOf" srcId="{9AA27383-A6DF-4C99-913E-554AAF7FECAD}" destId="{B608182D-18A7-4B91-9485-8A59A9D43E6C}" srcOrd="1" destOrd="0" presId="urn:microsoft.com/office/officeart/2005/8/layout/list1"/>
    <dgm:cxn modelId="{E93BCD53-7CBF-4AED-BD9F-D0E8FF6E153F}" type="presParOf" srcId="{E861EEE3-1512-40AE-A5BB-B6F1C2833FC9}" destId="{BE739FD1-EC2B-4D65-A57D-2C3C885F9221}" srcOrd="5" destOrd="0" presId="urn:microsoft.com/office/officeart/2005/8/layout/list1"/>
    <dgm:cxn modelId="{68FCA330-B5C9-4C70-B9B6-EA0231A8B195}" type="presParOf" srcId="{E861EEE3-1512-40AE-A5BB-B6F1C2833FC9}" destId="{EEF86931-39EF-45A9-8A22-173F644314B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8D1450-AF98-4B65-AD97-A104E78E544D}" type="doc">
      <dgm:prSet loTypeId="urn:microsoft.com/office/officeart/2005/8/layout/list1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95E89060-19CB-43BA-ADB7-8556338C3C8B}">
      <dgm:prSet phldrT="[Text]"/>
      <dgm:spPr/>
      <dgm:t>
        <a:bodyPr/>
        <a:lstStyle/>
        <a:p>
          <a:r>
            <a:rPr lang="en-US" dirty="0"/>
            <a:t>Azimuth</a:t>
          </a:r>
        </a:p>
      </dgm:t>
    </dgm:pt>
    <dgm:pt modelId="{F8E876E5-71B6-4DD0-B537-84EAF3413FBA}" type="parTrans" cxnId="{777F5583-8A50-4E79-9EAF-085A6AC92752}">
      <dgm:prSet/>
      <dgm:spPr/>
      <dgm:t>
        <a:bodyPr/>
        <a:lstStyle/>
        <a:p>
          <a:endParaRPr lang="en-US"/>
        </a:p>
      </dgm:t>
    </dgm:pt>
    <dgm:pt modelId="{FD439DC3-E1AF-46F7-8FE7-2418CB77F53D}" type="sibTrans" cxnId="{777F5583-8A50-4E79-9EAF-085A6AC92752}">
      <dgm:prSet/>
      <dgm:spPr/>
      <dgm:t>
        <a:bodyPr/>
        <a:lstStyle/>
        <a:p>
          <a:endParaRPr lang="en-US"/>
        </a:p>
      </dgm:t>
    </dgm:pt>
    <dgm:pt modelId="{561FEA3C-9731-4FEB-8E48-DA2114EC4096}">
      <dgm:prSet phldrT="[Text]"/>
      <dgm:spPr/>
      <dgm:t>
        <a:bodyPr/>
        <a:lstStyle/>
        <a:p>
          <a:r>
            <a:rPr lang="en-US" dirty="0"/>
            <a:t>Horizon</a:t>
          </a:r>
        </a:p>
      </dgm:t>
    </dgm:pt>
    <dgm:pt modelId="{8BC628AB-2648-4084-91AE-453C8534926D}" type="parTrans" cxnId="{F1B77431-3FCD-401A-B8B2-9089FFFAF55C}">
      <dgm:prSet/>
      <dgm:spPr/>
      <dgm:t>
        <a:bodyPr/>
        <a:lstStyle/>
        <a:p>
          <a:endParaRPr lang="en-US"/>
        </a:p>
      </dgm:t>
    </dgm:pt>
    <dgm:pt modelId="{46C1BF20-DF89-48B6-ABA1-913D297A2F3C}" type="sibTrans" cxnId="{F1B77431-3FCD-401A-B8B2-9089FFFAF55C}">
      <dgm:prSet/>
      <dgm:spPr/>
      <dgm:t>
        <a:bodyPr/>
        <a:lstStyle/>
        <a:p>
          <a:endParaRPr lang="en-US"/>
        </a:p>
      </dgm:t>
    </dgm:pt>
    <dgm:pt modelId="{105FD5F6-66DF-4D7E-8C79-B31E889AAA15}">
      <dgm:prSet/>
      <dgm:spPr/>
      <dgm:t>
        <a:bodyPr/>
        <a:lstStyle/>
        <a:p>
          <a:r>
            <a:rPr lang="en-US" dirty="0"/>
            <a:t>Angle around the horizon, from North (0º) increasing to the East, through 360º</a:t>
          </a:r>
        </a:p>
      </dgm:t>
    </dgm:pt>
    <dgm:pt modelId="{57CABB3B-0796-4130-A789-4BC28FF45D5E}" type="parTrans" cxnId="{06A31715-4BA9-4AC3-BE8A-AA9128955D50}">
      <dgm:prSet/>
      <dgm:spPr/>
      <dgm:t>
        <a:bodyPr/>
        <a:lstStyle/>
        <a:p>
          <a:endParaRPr lang="en-US"/>
        </a:p>
      </dgm:t>
    </dgm:pt>
    <dgm:pt modelId="{C94244E4-AF1D-437D-977F-5C4C157FF6DA}" type="sibTrans" cxnId="{06A31715-4BA9-4AC3-BE8A-AA9128955D50}">
      <dgm:prSet/>
      <dgm:spPr/>
      <dgm:t>
        <a:bodyPr/>
        <a:lstStyle/>
        <a:p>
          <a:endParaRPr lang="en-US"/>
        </a:p>
      </dgm:t>
    </dgm:pt>
    <dgm:pt modelId="{4220A73C-4F6A-48AB-AA9D-A4D4BD2D7643}">
      <dgm:prSet/>
      <dgm:spPr/>
      <dgm:t>
        <a:bodyPr/>
        <a:lstStyle/>
        <a:p>
          <a:r>
            <a:rPr lang="en-US" dirty="0"/>
            <a:t>The line at which the earth's surface and the sky appear to meet</a:t>
          </a:r>
        </a:p>
      </dgm:t>
    </dgm:pt>
    <dgm:pt modelId="{282161D2-44EC-41A8-A326-DC2B53F38AB4}" type="parTrans" cxnId="{1CB85D84-02F7-46CD-94E5-5A64712DBB64}">
      <dgm:prSet/>
      <dgm:spPr/>
      <dgm:t>
        <a:bodyPr/>
        <a:lstStyle/>
        <a:p>
          <a:endParaRPr lang="en-US"/>
        </a:p>
      </dgm:t>
    </dgm:pt>
    <dgm:pt modelId="{28C9B662-6755-490B-BD2A-C6B229056E71}" type="sibTrans" cxnId="{1CB85D84-02F7-46CD-94E5-5A64712DBB64}">
      <dgm:prSet/>
      <dgm:spPr/>
      <dgm:t>
        <a:bodyPr/>
        <a:lstStyle/>
        <a:p>
          <a:endParaRPr lang="en-US"/>
        </a:p>
      </dgm:t>
    </dgm:pt>
    <dgm:pt modelId="{72FC97C3-218C-4A97-BF8A-F91AD59F5BFC}" type="pres">
      <dgm:prSet presAssocID="{A88D1450-AF98-4B65-AD97-A104E78E544D}" presName="linear" presStyleCnt="0">
        <dgm:presLayoutVars>
          <dgm:dir/>
          <dgm:animLvl val="lvl"/>
          <dgm:resizeHandles val="exact"/>
        </dgm:presLayoutVars>
      </dgm:prSet>
      <dgm:spPr/>
    </dgm:pt>
    <dgm:pt modelId="{CCACD72E-75AB-4352-8896-4BD5B3B77174}" type="pres">
      <dgm:prSet presAssocID="{561FEA3C-9731-4FEB-8E48-DA2114EC4096}" presName="parentLin" presStyleCnt="0"/>
      <dgm:spPr/>
    </dgm:pt>
    <dgm:pt modelId="{9A232746-864F-4ECF-BD4B-0279258C928E}" type="pres">
      <dgm:prSet presAssocID="{561FEA3C-9731-4FEB-8E48-DA2114EC4096}" presName="parentLeftMargin" presStyleLbl="node1" presStyleIdx="0" presStyleCnt="2"/>
      <dgm:spPr/>
    </dgm:pt>
    <dgm:pt modelId="{FF38F778-F7DF-49E5-8B5D-91A65167C154}" type="pres">
      <dgm:prSet presAssocID="{561FEA3C-9731-4FEB-8E48-DA2114EC40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5219432-294B-4159-A003-2C72143104EA}" type="pres">
      <dgm:prSet presAssocID="{561FEA3C-9731-4FEB-8E48-DA2114EC4096}" presName="negativeSpace" presStyleCnt="0"/>
      <dgm:spPr/>
    </dgm:pt>
    <dgm:pt modelId="{E8B7BF34-B947-4645-B480-B13C1D4AC670}" type="pres">
      <dgm:prSet presAssocID="{561FEA3C-9731-4FEB-8E48-DA2114EC4096}" presName="childText" presStyleLbl="conFgAcc1" presStyleIdx="0" presStyleCnt="2">
        <dgm:presLayoutVars>
          <dgm:bulletEnabled val="1"/>
        </dgm:presLayoutVars>
      </dgm:prSet>
      <dgm:spPr/>
    </dgm:pt>
    <dgm:pt modelId="{3DAB742B-EEB8-4976-9177-0B20EA0BAF2E}" type="pres">
      <dgm:prSet presAssocID="{46C1BF20-DF89-48B6-ABA1-913D297A2F3C}" presName="spaceBetweenRectangles" presStyleCnt="0"/>
      <dgm:spPr/>
    </dgm:pt>
    <dgm:pt modelId="{6DCB4DF4-659A-4090-8B72-945B888E8C67}" type="pres">
      <dgm:prSet presAssocID="{95E89060-19CB-43BA-ADB7-8556338C3C8B}" presName="parentLin" presStyleCnt="0"/>
      <dgm:spPr/>
    </dgm:pt>
    <dgm:pt modelId="{77379B13-4A3E-4544-BA83-02F338D6BB60}" type="pres">
      <dgm:prSet presAssocID="{95E89060-19CB-43BA-ADB7-8556338C3C8B}" presName="parentLeftMargin" presStyleLbl="node1" presStyleIdx="0" presStyleCnt="2"/>
      <dgm:spPr/>
    </dgm:pt>
    <dgm:pt modelId="{4532C133-3DFC-472B-BC11-23AACF427030}" type="pres">
      <dgm:prSet presAssocID="{95E89060-19CB-43BA-ADB7-8556338C3C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44B272E-FD49-4697-9965-25B92759C5DC}" type="pres">
      <dgm:prSet presAssocID="{95E89060-19CB-43BA-ADB7-8556338C3C8B}" presName="negativeSpace" presStyleCnt="0"/>
      <dgm:spPr/>
    </dgm:pt>
    <dgm:pt modelId="{180FD6F3-F02D-4EA1-A449-AD123F9CF1FC}" type="pres">
      <dgm:prSet presAssocID="{95E89060-19CB-43BA-ADB7-8556338C3C8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6A31715-4BA9-4AC3-BE8A-AA9128955D50}" srcId="{95E89060-19CB-43BA-ADB7-8556338C3C8B}" destId="{105FD5F6-66DF-4D7E-8C79-B31E889AAA15}" srcOrd="0" destOrd="0" parTransId="{57CABB3B-0796-4130-A789-4BC28FF45D5E}" sibTransId="{C94244E4-AF1D-437D-977F-5C4C157FF6DA}"/>
    <dgm:cxn modelId="{F1B77431-3FCD-401A-B8B2-9089FFFAF55C}" srcId="{A88D1450-AF98-4B65-AD97-A104E78E544D}" destId="{561FEA3C-9731-4FEB-8E48-DA2114EC4096}" srcOrd="0" destOrd="0" parTransId="{8BC628AB-2648-4084-91AE-453C8534926D}" sibTransId="{46C1BF20-DF89-48B6-ABA1-913D297A2F3C}"/>
    <dgm:cxn modelId="{9E5B0238-2AA7-49C4-B7C0-14707A10307D}" type="presOf" srcId="{A88D1450-AF98-4B65-AD97-A104E78E544D}" destId="{72FC97C3-218C-4A97-BF8A-F91AD59F5BFC}" srcOrd="0" destOrd="0" presId="urn:microsoft.com/office/officeart/2005/8/layout/list1"/>
    <dgm:cxn modelId="{5727D53A-C351-4E2F-ADE2-F17814CBC0A8}" type="presOf" srcId="{105FD5F6-66DF-4D7E-8C79-B31E889AAA15}" destId="{180FD6F3-F02D-4EA1-A449-AD123F9CF1FC}" srcOrd="0" destOrd="0" presId="urn:microsoft.com/office/officeart/2005/8/layout/list1"/>
    <dgm:cxn modelId="{1972E940-5359-4108-962D-2ADD374D97B4}" type="presOf" srcId="{4220A73C-4F6A-48AB-AA9D-A4D4BD2D7643}" destId="{E8B7BF34-B947-4645-B480-B13C1D4AC670}" srcOrd="0" destOrd="0" presId="urn:microsoft.com/office/officeart/2005/8/layout/list1"/>
    <dgm:cxn modelId="{B6175851-DC21-4F1E-9194-14F3522A316D}" type="presOf" srcId="{561FEA3C-9731-4FEB-8E48-DA2114EC4096}" destId="{FF38F778-F7DF-49E5-8B5D-91A65167C154}" srcOrd="1" destOrd="0" presId="urn:microsoft.com/office/officeart/2005/8/layout/list1"/>
    <dgm:cxn modelId="{17C16456-49FA-4033-AE1A-64059C63B486}" type="presOf" srcId="{561FEA3C-9731-4FEB-8E48-DA2114EC4096}" destId="{9A232746-864F-4ECF-BD4B-0279258C928E}" srcOrd="0" destOrd="0" presId="urn:microsoft.com/office/officeart/2005/8/layout/list1"/>
    <dgm:cxn modelId="{47FDB65A-B17E-443B-B09F-23B9DD131234}" type="presOf" srcId="{95E89060-19CB-43BA-ADB7-8556338C3C8B}" destId="{4532C133-3DFC-472B-BC11-23AACF427030}" srcOrd="1" destOrd="0" presId="urn:microsoft.com/office/officeart/2005/8/layout/list1"/>
    <dgm:cxn modelId="{777F5583-8A50-4E79-9EAF-085A6AC92752}" srcId="{A88D1450-AF98-4B65-AD97-A104E78E544D}" destId="{95E89060-19CB-43BA-ADB7-8556338C3C8B}" srcOrd="1" destOrd="0" parTransId="{F8E876E5-71B6-4DD0-B537-84EAF3413FBA}" sibTransId="{FD439DC3-E1AF-46F7-8FE7-2418CB77F53D}"/>
    <dgm:cxn modelId="{1CB85D84-02F7-46CD-94E5-5A64712DBB64}" srcId="{561FEA3C-9731-4FEB-8E48-DA2114EC4096}" destId="{4220A73C-4F6A-48AB-AA9D-A4D4BD2D7643}" srcOrd="0" destOrd="0" parTransId="{282161D2-44EC-41A8-A326-DC2B53F38AB4}" sibTransId="{28C9B662-6755-490B-BD2A-C6B229056E71}"/>
    <dgm:cxn modelId="{98A002A5-6573-4D81-A4C0-222B17E09069}" type="presOf" srcId="{95E89060-19CB-43BA-ADB7-8556338C3C8B}" destId="{77379B13-4A3E-4544-BA83-02F338D6BB60}" srcOrd="0" destOrd="0" presId="urn:microsoft.com/office/officeart/2005/8/layout/list1"/>
    <dgm:cxn modelId="{1FE457CD-BCFC-4EFE-8C70-7A2FE70AC9D8}" type="presParOf" srcId="{72FC97C3-218C-4A97-BF8A-F91AD59F5BFC}" destId="{CCACD72E-75AB-4352-8896-4BD5B3B77174}" srcOrd="0" destOrd="0" presId="urn:microsoft.com/office/officeart/2005/8/layout/list1"/>
    <dgm:cxn modelId="{A582C6F3-C5DC-46AF-9B59-DD895DDB89AF}" type="presParOf" srcId="{CCACD72E-75AB-4352-8896-4BD5B3B77174}" destId="{9A232746-864F-4ECF-BD4B-0279258C928E}" srcOrd="0" destOrd="0" presId="urn:microsoft.com/office/officeart/2005/8/layout/list1"/>
    <dgm:cxn modelId="{C2BB89BF-B8E6-4279-98BA-7DA72D2523C0}" type="presParOf" srcId="{CCACD72E-75AB-4352-8896-4BD5B3B77174}" destId="{FF38F778-F7DF-49E5-8B5D-91A65167C154}" srcOrd="1" destOrd="0" presId="urn:microsoft.com/office/officeart/2005/8/layout/list1"/>
    <dgm:cxn modelId="{39C30229-E404-4E2A-8F28-8270281EAB39}" type="presParOf" srcId="{72FC97C3-218C-4A97-BF8A-F91AD59F5BFC}" destId="{25219432-294B-4159-A003-2C72143104EA}" srcOrd="1" destOrd="0" presId="urn:microsoft.com/office/officeart/2005/8/layout/list1"/>
    <dgm:cxn modelId="{FD5ACA62-A7BD-43BB-86FF-D78125F956C3}" type="presParOf" srcId="{72FC97C3-218C-4A97-BF8A-F91AD59F5BFC}" destId="{E8B7BF34-B947-4645-B480-B13C1D4AC670}" srcOrd="2" destOrd="0" presId="urn:microsoft.com/office/officeart/2005/8/layout/list1"/>
    <dgm:cxn modelId="{A5A0F686-DC13-4559-A7CE-C801BC4D1F9C}" type="presParOf" srcId="{72FC97C3-218C-4A97-BF8A-F91AD59F5BFC}" destId="{3DAB742B-EEB8-4976-9177-0B20EA0BAF2E}" srcOrd="3" destOrd="0" presId="urn:microsoft.com/office/officeart/2005/8/layout/list1"/>
    <dgm:cxn modelId="{6EDAF2ED-74E7-4A40-93BE-EE1AAC616FBB}" type="presParOf" srcId="{72FC97C3-218C-4A97-BF8A-F91AD59F5BFC}" destId="{6DCB4DF4-659A-4090-8B72-945B888E8C67}" srcOrd="4" destOrd="0" presId="urn:microsoft.com/office/officeart/2005/8/layout/list1"/>
    <dgm:cxn modelId="{887F3B14-5440-481E-9D3D-FFABA040676E}" type="presParOf" srcId="{6DCB4DF4-659A-4090-8B72-945B888E8C67}" destId="{77379B13-4A3E-4544-BA83-02F338D6BB60}" srcOrd="0" destOrd="0" presId="urn:microsoft.com/office/officeart/2005/8/layout/list1"/>
    <dgm:cxn modelId="{DF0DBF92-8F7C-4D10-8111-5104622A67B4}" type="presParOf" srcId="{6DCB4DF4-659A-4090-8B72-945B888E8C67}" destId="{4532C133-3DFC-472B-BC11-23AACF427030}" srcOrd="1" destOrd="0" presId="urn:microsoft.com/office/officeart/2005/8/layout/list1"/>
    <dgm:cxn modelId="{BAA74391-7FC0-448B-9421-E7BCA85FFE57}" type="presParOf" srcId="{72FC97C3-218C-4A97-BF8A-F91AD59F5BFC}" destId="{944B272E-FD49-4697-9965-25B92759C5DC}" srcOrd="5" destOrd="0" presId="urn:microsoft.com/office/officeart/2005/8/layout/list1"/>
    <dgm:cxn modelId="{C4255735-9B9A-4CA5-9D7F-3FF3B6E7BAB8}" type="presParOf" srcId="{72FC97C3-218C-4A97-BF8A-F91AD59F5BFC}" destId="{180FD6F3-F02D-4EA1-A449-AD123F9CF1F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66F58-8F6C-48DD-AF64-29ED8D2B3931}">
      <dsp:nvSpPr>
        <dsp:cNvPr id="0" name=""/>
        <dsp:cNvSpPr/>
      </dsp:nvSpPr>
      <dsp:spPr>
        <a:xfrm>
          <a:off x="0" y="493932"/>
          <a:ext cx="505936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2663" tIns="416560" rIns="39266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projection of Earth’s equator onto the celestial sphere</a:t>
          </a:r>
        </a:p>
      </dsp:txBody>
      <dsp:txXfrm>
        <a:off x="0" y="493932"/>
        <a:ext cx="5059363" cy="1134000"/>
      </dsp:txXfrm>
    </dsp:sp>
    <dsp:sp modelId="{BD322B59-B3FF-4F00-9640-938C2AD61D24}">
      <dsp:nvSpPr>
        <dsp:cNvPr id="0" name=""/>
        <dsp:cNvSpPr/>
      </dsp:nvSpPr>
      <dsp:spPr>
        <a:xfrm>
          <a:off x="252968" y="198732"/>
          <a:ext cx="3541554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862" tIns="0" rIns="13386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Celestial Equator</a:t>
          </a:r>
        </a:p>
      </dsp:txBody>
      <dsp:txXfrm>
        <a:off x="281789" y="227553"/>
        <a:ext cx="3483912" cy="532758"/>
      </dsp:txXfrm>
    </dsp:sp>
    <dsp:sp modelId="{B4F3B202-5B77-457E-9E64-ED178ECF77B1}">
      <dsp:nvSpPr>
        <dsp:cNvPr id="0" name=""/>
        <dsp:cNvSpPr/>
      </dsp:nvSpPr>
      <dsp:spPr>
        <a:xfrm>
          <a:off x="0" y="2031132"/>
          <a:ext cx="505936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2663" tIns="416560" rIns="39266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projection of Earth’s poles onto the celestial sphere</a:t>
          </a:r>
        </a:p>
      </dsp:txBody>
      <dsp:txXfrm>
        <a:off x="0" y="2031132"/>
        <a:ext cx="5059363" cy="1134000"/>
      </dsp:txXfrm>
    </dsp:sp>
    <dsp:sp modelId="{6A601390-C764-4264-9B5C-2216BE431F64}">
      <dsp:nvSpPr>
        <dsp:cNvPr id="0" name=""/>
        <dsp:cNvSpPr/>
      </dsp:nvSpPr>
      <dsp:spPr>
        <a:xfrm>
          <a:off x="252968" y="1735933"/>
          <a:ext cx="3541554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862" tIns="0" rIns="13386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Celestial Poles</a:t>
          </a:r>
        </a:p>
      </dsp:txBody>
      <dsp:txXfrm>
        <a:off x="281789" y="1764754"/>
        <a:ext cx="3483912" cy="532758"/>
      </dsp:txXfrm>
    </dsp:sp>
    <dsp:sp modelId="{FF39067B-3FD4-421E-A9E5-DF52F7FDA4F4}">
      <dsp:nvSpPr>
        <dsp:cNvPr id="0" name=""/>
        <dsp:cNvSpPr/>
      </dsp:nvSpPr>
      <dsp:spPr>
        <a:xfrm>
          <a:off x="0" y="3568333"/>
          <a:ext cx="505936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2663" tIns="416560" rIns="39266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 straight line around which the celestial sphere rotates</a:t>
          </a:r>
        </a:p>
      </dsp:txBody>
      <dsp:txXfrm>
        <a:off x="0" y="3568333"/>
        <a:ext cx="5059363" cy="1134000"/>
      </dsp:txXfrm>
    </dsp:sp>
    <dsp:sp modelId="{FFF65236-CF58-465A-8333-96FC27D3F537}">
      <dsp:nvSpPr>
        <dsp:cNvPr id="0" name=""/>
        <dsp:cNvSpPr/>
      </dsp:nvSpPr>
      <dsp:spPr>
        <a:xfrm>
          <a:off x="252968" y="3273132"/>
          <a:ext cx="3541554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862" tIns="0" rIns="13386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Earth’s Rotation Axis</a:t>
          </a:r>
        </a:p>
      </dsp:txBody>
      <dsp:txXfrm>
        <a:off x="281789" y="3301953"/>
        <a:ext cx="3483912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8D97C-2236-43C0-8B11-5DFC727C8186}">
      <dsp:nvSpPr>
        <dsp:cNvPr id="0" name=""/>
        <dsp:cNvSpPr/>
      </dsp:nvSpPr>
      <dsp:spPr>
        <a:xfrm>
          <a:off x="0" y="352182"/>
          <a:ext cx="5065712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156" tIns="416560" rIns="39315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The apparent path of the Sun on the celestial sphere</a:t>
          </a:r>
        </a:p>
      </dsp:txBody>
      <dsp:txXfrm>
        <a:off x="0" y="352182"/>
        <a:ext cx="5065712" cy="1134000"/>
      </dsp:txXfrm>
    </dsp:sp>
    <dsp:sp modelId="{6E0DB802-4A01-4706-B12C-AE40AEBF44C3}">
      <dsp:nvSpPr>
        <dsp:cNvPr id="0" name=""/>
        <dsp:cNvSpPr/>
      </dsp:nvSpPr>
      <dsp:spPr>
        <a:xfrm>
          <a:off x="253285" y="56982"/>
          <a:ext cx="354599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030" tIns="0" rIns="13403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Ecliptic</a:t>
          </a:r>
        </a:p>
      </dsp:txBody>
      <dsp:txXfrm>
        <a:off x="282106" y="85803"/>
        <a:ext cx="3488356" cy="532758"/>
      </dsp:txXfrm>
    </dsp:sp>
    <dsp:sp modelId="{63AE555E-71D3-4320-9E21-54D9B4EB664F}">
      <dsp:nvSpPr>
        <dsp:cNvPr id="0" name=""/>
        <dsp:cNvSpPr/>
      </dsp:nvSpPr>
      <dsp:spPr>
        <a:xfrm>
          <a:off x="0" y="1889382"/>
          <a:ext cx="5065712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156" tIns="416560" rIns="39315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time at which the sun crosses the celestial equator</a:t>
          </a:r>
        </a:p>
      </dsp:txBody>
      <dsp:txXfrm>
        <a:off x="0" y="1889382"/>
        <a:ext cx="5065712" cy="1134000"/>
      </dsp:txXfrm>
    </dsp:sp>
    <dsp:sp modelId="{DE9F2CE6-5D00-4B25-91D7-4E5F91A4AB76}">
      <dsp:nvSpPr>
        <dsp:cNvPr id="0" name=""/>
        <dsp:cNvSpPr/>
      </dsp:nvSpPr>
      <dsp:spPr>
        <a:xfrm>
          <a:off x="253285" y="1594183"/>
          <a:ext cx="354599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030" tIns="0" rIns="13403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Equinox</a:t>
          </a:r>
        </a:p>
      </dsp:txBody>
      <dsp:txXfrm>
        <a:off x="282106" y="1623004"/>
        <a:ext cx="3488356" cy="532758"/>
      </dsp:txXfrm>
    </dsp:sp>
    <dsp:sp modelId="{A0E03D16-EA13-4A87-827F-45F4644810E7}">
      <dsp:nvSpPr>
        <dsp:cNvPr id="0" name=""/>
        <dsp:cNvSpPr/>
      </dsp:nvSpPr>
      <dsp:spPr>
        <a:xfrm>
          <a:off x="0" y="3426583"/>
          <a:ext cx="5065712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156" tIns="416560" rIns="39315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time at which the sun reaches its highest or lowest point in the sky at noon</a:t>
          </a:r>
        </a:p>
      </dsp:txBody>
      <dsp:txXfrm>
        <a:off x="0" y="3426583"/>
        <a:ext cx="5065712" cy="1417500"/>
      </dsp:txXfrm>
    </dsp:sp>
    <dsp:sp modelId="{BDB061CD-656A-4E1E-A2B4-96812A390CD3}">
      <dsp:nvSpPr>
        <dsp:cNvPr id="0" name=""/>
        <dsp:cNvSpPr/>
      </dsp:nvSpPr>
      <dsp:spPr>
        <a:xfrm>
          <a:off x="253285" y="3131382"/>
          <a:ext cx="354599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030" tIns="0" rIns="13403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Solstice</a:t>
          </a:r>
        </a:p>
      </dsp:txBody>
      <dsp:txXfrm>
        <a:off x="282106" y="3160203"/>
        <a:ext cx="3488356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482FE-D855-4A8A-9887-95CA099961E5}">
      <dsp:nvSpPr>
        <dsp:cNvPr id="0" name=""/>
        <dsp:cNvSpPr/>
      </dsp:nvSpPr>
      <dsp:spPr>
        <a:xfrm>
          <a:off x="0" y="335706"/>
          <a:ext cx="5059363" cy="1488374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2663" tIns="437388" rIns="39266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The point on the celestial sphere directly above an observer</a:t>
          </a:r>
        </a:p>
      </dsp:txBody>
      <dsp:txXfrm>
        <a:off x="0" y="335706"/>
        <a:ext cx="5059363" cy="1488374"/>
      </dsp:txXfrm>
    </dsp:sp>
    <dsp:sp modelId="{BE7E6362-E965-4E2D-AC8B-F9A0D9E27631}">
      <dsp:nvSpPr>
        <dsp:cNvPr id="0" name=""/>
        <dsp:cNvSpPr/>
      </dsp:nvSpPr>
      <dsp:spPr>
        <a:xfrm>
          <a:off x="252968" y="25746"/>
          <a:ext cx="3541554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862" tIns="0" rIns="13386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Zenith</a:t>
          </a:r>
        </a:p>
      </dsp:txBody>
      <dsp:txXfrm>
        <a:off x="283230" y="56008"/>
        <a:ext cx="3481030" cy="559396"/>
      </dsp:txXfrm>
    </dsp:sp>
    <dsp:sp modelId="{EEF86931-39EF-45A9-8A22-173F644314B0}">
      <dsp:nvSpPr>
        <dsp:cNvPr id="0" name=""/>
        <dsp:cNvSpPr/>
      </dsp:nvSpPr>
      <dsp:spPr>
        <a:xfrm>
          <a:off x="0" y="2247441"/>
          <a:ext cx="5059363" cy="17860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2663" tIns="437388" rIns="392663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 great circle on the celestial sphere that passes through the celestial poles and an observer’s zenith</a:t>
          </a:r>
        </a:p>
      </dsp:txBody>
      <dsp:txXfrm>
        <a:off x="0" y="2247441"/>
        <a:ext cx="5059363" cy="1786050"/>
      </dsp:txXfrm>
    </dsp:sp>
    <dsp:sp modelId="{B608182D-18A7-4B91-9485-8A59A9D43E6C}">
      <dsp:nvSpPr>
        <dsp:cNvPr id="0" name=""/>
        <dsp:cNvSpPr/>
      </dsp:nvSpPr>
      <dsp:spPr>
        <a:xfrm>
          <a:off x="252968" y="1937481"/>
          <a:ext cx="3541554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862" tIns="0" rIns="13386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Meridian</a:t>
          </a:r>
        </a:p>
      </dsp:txBody>
      <dsp:txXfrm>
        <a:off x="283230" y="1967743"/>
        <a:ext cx="3481030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7BF34-B947-4645-B480-B13C1D4AC670}">
      <dsp:nvSpPr>
        <dsp:cNvPr id="0" name=""/>
        <dsp:cNvSpPr/>
      </dsp:nvSpPr>
      <dsp:spPr>
        <a:xfrm>
          <a:off x="0" y="410968"/>
          <a:ext cx="5065712" cy="15592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156" tIns="458216" rIns="3931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The line at which the earth's surface and the sky appear to meet</a:t>
          </a:r>
        </a:p>
      </dsp:txBody>
      <dsp:txXfrm>
        <a:off x="0" y="410968"/>
        <a:ext cx="5065712" cy="1559250"/>
      </dsp:txXfrm>
    </dsp:sp>
    <dsp:sp modelId="{FF38F778-F7DF-49E5-8B5D-91A65167C154}">
      <dsp:nvSpPr>
        <dsp:cNvPr id="0" name=""/>
        <dsp:cNvSpPr/>
      </dsp:nvSpPr>
      <dsp:spPr>
        <a:xfrm>
          <a:off x="253285" y="86248"/>
          <a:ext cx="3545998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030" tIns="0" rIns="1340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Horizon</a:t>
          </a:r>
        </a:p>
      </dsp:txBody>
      <dsp:txXfrm>
        <a:off x="284988" y="117951"/>
        <a:ext cx="3482592" cy="586034"/>
      </dsp:txXfrm>
    </dsp:sp>
    <dsp:sp modelId="{180FD6F3-F02D-4EA1-A449-AD123F9CF1FC}">
      <dsp:nvSpPr>
        <dsp:cNvPr id="0" name=""/>
        <dsp:cNvSpPr/>
      </dsp:nvSpPr>
      <dsp:spPr>
        <a:xfrm>
          <a:off x="0" y="2413738"/>
          <a:ext cx="5065712" cy="155925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156" tIns="458216" rIns="3931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Angle around the horizon, from North (0º) increasing to the East, through 360º</a:t>
          </a:r>
        </a:p>
      </dsp:txBody>
      <dsp:txXfrm>
        <a:off x="0" y="2413738"/>
        <a:ext cx="5065712" cy="1559250"/>
      </dsp:txXfrm>
    </dsp:sp>
    <dsp:sp modelId="{4532C133-3DFC-472B-BC11-23AACF427030}">
      <dsp:nvSpPr>
        <dsp:cNvPr id="0" name=""/>
        <dsp:cNvSpPr/>
      </dsp:nvSpPr>
      <dsp:spPr>
        <a:xfrm>
          <a:off x="253285" y="2089018"/>
          <a:ext cx="3545998" cy="6494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030" tIns="0" rIns="13403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Azimuth</a:t>
          </a:r>
        </a:p>
      </dsp:txBody>
      <dsp:txXfrm>
        <a:off x="284988" y="2120721"/>
        <a:ext cx="3482592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7AE69-C28A-4B68-B643-ABE705E8CFF2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91D1B-3949-4604-99E7-B402FFE7A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pPr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4AC8EC-1E0E-4008-BABB-CC4B38C75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1"/>
          <a:stretch/>
        </p:blipFill>
        <p:spPr>
          <a:xfrm>
            <a:off x="-58058" y="0"/>
            <a:ext cx="122500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399"/>
            <a:ext cx="9144000" cy="466997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Measuring the Night Sky</a:t>
            </a: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effectLst/>
              </a:rPr>
              <a:t>The North pole of Earth’s rotation axis currently points closest to the star 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endParaRPr lang="en-US" sz="1800" dirty="0"/>
          </a:p>
          <a:p>
            <a:pPr algn="l"/>
            <a:endParaRPr lang="it-IT" sz="1800" dirty="0"/>
          </a:p>
          <a:p>
            <a:pPr algn="l"/>
            <a:r>
              <a:rPr lang="it-IT" sz="1800" dirty="0"/>
              <a:t>Spica</a:t>
            </a:r>
          </a:p>
          <a:p>
            <a:pPr algn="l"/>
            <a:endParaRPr lang="it-IT" sz="1800" dirty="0"/>
          </a:p>
          <a:p>
            <a:pPr algn="l"/>
            <a:r>
              <a:rPr lang="it-IT" sz="1800" dirty="0"/>
              <a:t>Vega</a:t>
            </a:r>
          </a:p>
          <a:p>
            <a:pPr algn="l"/>
            <a:endParaRPr lang="it-IT" sz="1800" dirty="0"/>
          </a:p>
          <a:p>
            <a:pPr algn="l"/>
            <a:r>
              <a:rPr lang="it-IT" sz="1800" dirty="0"/>
              <a:t>Zeta Reticuli</a:t>
            </a:r>
          </a:p>
          <a:p>
            <a:pPr algn="l"/>
            <a:endParaRPr lang="it-IT" sz="1800" dirty="0"/>
          </a:p>
          <a:p>
            <a:pPr algn="l"/>
            <a:r>
              <a:rPr lang="it-IT" sz="1800" dirty="0"/>
              <a:t>Polaris</a:t>
            </a:r>
          </a:p>
          <a:p>
            <a:pPr algn="l"/>
            <a:endParaRPr lang="it-IT" sz="1800" dirty="0"/>
          </a:p>
          <a:p>
            <a:pPr algn="l"/>
            <a:r>
              <a:rPr lang="it-IT" sz="1800" dirty="0"/>
              <a:t>Thuban </a:t>
            </a:r>
            <a:endParaRPr lang="en-US" sz="1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BBB762-4133-4330-9F8C-291DA9077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62922"/>
            <a:ext cx="6172200" cy="41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1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effectLst/>
              </a:rPr>
              <a:t>The North pole of Earth’s rotation axis currently points closest to the star 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endParaRPr lang="en-US" sz="1800" dirty="0"/>
          </a:p>
          <a:p>
            <a:pPr algn="l"/>
            <a:endParaRPr lang="it-IT" sz="1800" dirty="0"/>
          </a:p>
          <a:p>
            <a:pPr algn="l"/>
            <a:endParaRPr lang="it-IT" sz="1800" dirty="0"/>
          </a:p>
          <a:p>
            <a:pPr algn="l"/>
            <a:endParaRPr lang="it-IT" sz="1800" dirty="0"/>
          </a:p>
          <a:p>
            <a:pPr algn="l"/>
            <a:endParaRPr lang="it-IT" sz="1800" dirty="0"/>
          </a:p>
          <a:p>
            <a:pPr algn="l"/>
            <a:endParaRPr lang="it-IT" sz="1800" dirty="0"/>
          </a:p>
          <a:p>
            <a:pPr algn="l"/>
            <a:endParaRPr lang="it-IT" sz="1800" dirty="0"/>
          </a:p>
          <a:p>
            <a:pPr algn="l"/>
            <a:endParaRPr lang="it-IT" sz="1800" dirty="0"/>
          </a:p>
          <a:p>
            <a:pPr algn="l"/>
            <a:r>
              <a:rPr lang="it-IT" sz="1800" dirty="0"/>
              <a:t>Polaris</a:t>
            </a:r>
          </a:p>
          <a:p>
            <a:pPr algn="l"/>
            <a:endParaRPr lang="it-IT" sz="1800" dirty="0"/>
          </a:p>
          <a:p>
            <a:pPr algn="l"/>
            <a:r>
              <a:rPr lang="it-IT" sz="1800" dirty="0"/>
              <a:t> </a:t>
            </a:r>
            <a:endParaRPr lang="en-US" sz="1800" dirty="0"/>
          </a:p>
        </p:txBody>
      </p:sp>
      <p:pic>
        <p:nvPicPr>
          <p:cNvPr id="1026" name="Picture 2" descr="https://www.douglasvincent.com/photography/star-trails/images/star-trails-finding-polaris.jpg">
            <a:extLst>
              <a:ext uri="{FF2B5EF4-FFF2-40B4-BE49-F238E27FC236}">
                <a16:creationId xmlns:a16="http://schemas.microsoft.com/office/drawing/2014/main" id="{79634083-776F-4FCB-9055-38D7CE9A7E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7" y="1680982"/>
            <a:ext cx="6450107" cy="36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608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effectLst/>
              </a:rPr>
              <a:t>Which of the following is not a star in the Summer Triangle? 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algn="l"/>
            <a:r>
              <a:rPr lang="en-US" sz="1800" dirty="0">
                <a:effectLst/>
              </a:rPr>
              <a:t>Aquila</a:t>
            </a:r>
          </a:p>
          <a:p>
            <a:pPr algn="l"/>
            <a:r>
              <a:rPr lang="en-US" sz="1800" dirty="0">
                <a:effectLst/>
              </a:rPr>
              <a:t> </a:t>
            </a:r>
          </a:p>
          <a:p>
            <a:pPr algn="l"/>
            <a:r>
              <a:rPr lang="en-US" sz="1800" dirty="0">
                <a:effectLst/>
              </a:rPr>
              <a:t>Vega </a:t>
            </a: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dirty="0">
                <a:effectLst/>
              </a:rPr>
              <a:t>Deneb </a:t>
            </a: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dirty="0">
                <a:effectLst/>
              </a:rPr>
              <a:t>Altair </a:t>
            </a:r>
          </a:p>
          <a:p>
            <a:endParaRPr lang="en-US" sz="1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C082D3-722C-4F0C-86E5-04FF560D3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62922"/>
            <a:ext cx="6172200" cy="41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1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effectLst/>
              </a:rPr>
              <a:t>Which of the following is not a star in the Summer </a:t>
            </a:r>
            <a:r>
              <a:rPr lang="en-US" sz="2400" dirty="0">
                <a:solidFill>
                  <a:srgbClr val="00B0F0"/>
                </a:solidFill>
              </a:rPr>
              <a:t>T</a:t>
            </a:r>
            <a:r>
              <a:rPr lang="en-US" sz="2400" dirty="0">
                <a:solidFill>
                  <a:srgbClr val="00B0F0"/>
                </a:solidFill>
                <a:effectLst/>
              </a:rPr>
              <a:t>riangle? 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algn="l"/>
            <a:r>
              <a:rPr lang="en-US" sz="1800" dirty="0">
                <a:effectLst/>
              </a:rPr>
              <a:t>Aquila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6B601B-7E70-47B9-87EA-CC5592023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62922"/>
            <a:ext cx="6172200" cy="41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206828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effectLst/>
              </a:rPr>
              <a:t>Compared to an observer in Iowa, an observer in New Zealand would see an upside-down moon.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525486"/>
            <a:ext cx="3932237" cy="3335564"/>
          </a:xfrm>
        </p:spPr>
        <p:txBody>
          <a:bodyPr>
            <a:normAutofit/>
          </a:bodyPr>
          <a:lstStyle/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ctr"/>
            <a:r>
              <a:rPr lang="en-US" sz="1800" dirty="0"/>
              <a:t>True 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False</a:t>
            </a:r>
          </a:p>
          <a:p>
            <a:pPr algn="l"/>
            <a:endParaRPr lang="en-US" sz="1800" dirty="0"/>
          </a:p>
          <a:p>
            <a:endParaRPr lang="en-US" sz="1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9E9289-C14B-44CC-964C-CC5234A3C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8306" y="1531265"/>
            <a:ext cx="5681964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0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206828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effectLst/>
              </a:rPr>
              <a:t>Compared to an observer in Iowa, an observer in New Zealand would see an upside-down moon.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525486"/>
            <a:ext cx="3932237" cy="3335564"/>
          </a:xfrm>
        </p:spPr>
        <p:txBody>
          <a:bodyPr>
            <a:normAutofit/>
          </a:bodyPr>
          <a:lstStyle/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ctr"/>
            <a:r>
              <a:rPr lang="en-US" sz="1800" dirty="0"/>
              <a:t>True </a:t>
            </a:r>
          </a:p>
          <a:p>
            <a:endParaRPr lang="en-US" sz="1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4D14B1-F724-4EFA-A29A-34A5A18AA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492121"/>
            <a:ext cx="6172200" cy="38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6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Celestial Sphere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25000"/>
              </a:lnSpc>
            </a:pPr>
            <a:endParaRPr lang="en-US" sz="2000" dirty="0"/>
          </a:p>
          <a:p>
            <a:pPr algn="ctr">
              <a:lnSpc>
                <a:spcPct val="125000"/>
              </a:lnSpc>
            </a:pPr>
            <a:endParaRPr lang="en-US" sz="2000" dirty="0"/>
          </a:p>
          <a:p>
            <a:pPr algn="ctr">
              <a:lnSpc>
                <a:spcPct val="125000"/>
              </a:lnSpc>
            </a:pPr>
            <a:r>
              <a:rPr lang="en-US" sz="2000" dirty="0"/>
              <a:t>An imaginary sphere centered around Earth on which all celestial objects are considered to lie</a:t>
            </a:r>
          </a:p>
        </p:txBody>
      </p:sp>
      <p:pic>
        <p:nvPicPr>
          <p:cNvPr id="5" name="Picture 2" descr="http://cosmic-watch.com/wp-content/uploads/2016/01/celestial_sphere_2w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884" y="6096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667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Local </a:t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>Celestial Sphere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25000"/>
              </a:lnSpc>
            </a:pPr>
            <a:endParaRPr lang="en-US" sz="2000" dirty="0"/>
          </a:p>
          <a:p>
            <a:pPr algn="ctr">
              <a:lnSpc>
                <a:spcPct val="125000"/>
              </a:lnSpc>
            </a:pPr>
            <a:endParaRPr lang="en-US" sz="2000" dirty="0"/>
          </a:p>
          <a:p>
            <a:pPr algn="ctr">
              <a:lnSpc>
                <a:spcPct val="125000"/>
              </a:lnSpc>
            </a:pPr>
            <a:r>
              <a:rPr lang="en-US" sz="2000" dirty="0"/>
              <a:t>An imaginary sphere centered around an observer on which all celestial objects are considered to lie.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5618" y="1614487"/>
            <a:ext cx="6021397" cy="3856010"/>
          </a:xfrm>
        </p:spPr>
      </p:pic>
    </p:spTree>
    <p:extLst>
      <p:ext uri="{BB962C8B-B14F-4D97-AF65-F5344CB8AC3E}">
        <p14:creationId xmlns:p14="http://schemas.microsoft.com/office/powerpoint/2010/main" val="985355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BDEE5-09A3-416F-AD91-62D22B3C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71" y="602342"/>
            <a:ext cx="10353762" cy="97045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Definitions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EB4DAED-56C1-4109-9A05-66F466418CD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83450509"/>
              </p:ext>
            </p:extLst>
          </p:nvPr>
        </p:nvGraphicFramePr>
        <p:xfrm>
          <a:off x="914400" y="1731963"/>
          <a:ext cx="5059363" cy="490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C7FAE2-6F57-4802-BC4B-F779E640F0B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5635125"/>
              </p:ext>
            </p:extLst>
          </p:nvPr>
        </p:nvGraphicFramePr>
        <p:xfrm>
          <a:off x="6202363" y="1731963"/>
          <a:ext cx="5065712" cy="490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7605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Celestial Equator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sz="2000" dirty="0"/>
          </a:p>
          <a:p>
            <a:pPr algn="ctr">
              <a:lnSpc>
                <a:spcPct val="125000"/>
              </a:lnSpc>
            </a:pPr>
            <a:r>
              <a:rPr lang="en-US" sz="2000" dirty="0"/>
              <a:t>The projection of Earth’s equator onto the celestial sphere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5045" y="609600"/>
            <a:ext cx="4814148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49729" y="4296816"/>
            <a:ext cx="10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8958833" y="3824515"/>
            <a:ext cx="2414" cy="472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30638" y="2653296"/>
            <a:ext cx="111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>
            <a:off x="8352972" y="2976462"/>
            <a:ext cx="177666" cy="201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50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  <a:effectLst/>
              </a:rPr>
              <a:t>How did people know their location on Earth before GPS?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2" descr="http://40.media.tumblr.com/59b158ddf4a85debf4d5b0e03c550d0e/tumblr_mwanah65U61snj27ao1_500.jpg">
            <a:extLst>
              <a:ext uri="{FF2B5EF4-FFF2-40B4-BE49-F238E27FC236}">
                <a16:creationId xmlns:a16="http://schemas.microsoft.com/office/drawing/2014/main" id="{A26CC3D4-CAAC-4266-82F6-54006EF755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4746" y="987425"/>
            <a:ext cx="3249083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6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North and South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Celestial Poles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endParaRPr lang="en-US" sz="2000" dirty="0"/>
          </a:p>
          <a:p>
            <a:pPr algn="ctr">
              <a:lnSpc>
                <a:spcPct val="125000"/>
              </a:lnSpc>
            </a:pPr>
            <a:r>
              <a:rPr lang="en-US" sz="2000" dirty="0"/>
              <a:t>The point on the celestial sphere directly above either of the earth's geographic poles…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5045" y="609600"/>
            <a:ext cx="4814148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49729" y="4296816"/>
            <a:ext cx="10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8958833" y="3824515"/>
            <a:ext cx="2414" cy="472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30638" y="2653296"/>
            <a:ext cx="111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>
            <a:off x="8352972" y="2976462"/>
            <a:ext cx="177666" cy="201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999EF6-DA43-4B36-AD87-D1EFD05A2696}"/>
              </a:ext>
            </a:extLst>
          </p:cNvPr>
          <p:cNvSpPr txBox="1"/>
          <p:nvPr/>
        </p:nvSpPr>
        <p:spPr>
          <a:xfrm>
            <a:off x="7721320" y="263351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BC39C-1C78-4F50-A014-BDB67FED0D0E}"/>
              </a:ext>
            </a:extLst>
          </p:cNvPr>
          <p:cNvSpPr txBox="1"/>
          <p:nvPr/>
        </p:nvSpPr>
        <p:spPr>
          <a:xfrm>
            <a:off x="7730861" y="57965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SCP</a:t>
            </a:r>
          </a:p>
        </p:txBody>
      </p:sp>
    </p:spTree>
    <p:extLst>
      <p:ext uri="{BB962C8B-B14F-4D97-AF65-F5344CB8AC3E}">
        <p14:creationId xmlns:p14="http://schemas.microsoft.com/office/powerpoint/2010/main" val="2723959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North and South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Celestial Poles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49"/>
            <a:ext cx="3932237" cy="41556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endParaRPr lang="en-US" sz="2000" dirty="0"/>
          </a:p>
          <a:p>
            <a:pPr algn="ctr">
              <a:lnSpc>
                <a:spcPct val="125000"/>
              </a:lnSpc>
            </a:pPr>
            <a:r>
              <a:rPr lang="en-US" sz="2000" dirty="0"/>
              <a:t>The point on the celestial sphere directly above either of the earth's geographic poles…</a:t>
            </a:r>
          </a:p>
          <a:p>
            <a:pPr algn="ctr">
              <a:lnSpc>
                <a:spcPct val="125000"/>
              </a:lnSpc>
            </a:pPr>
            <a:endParaRPr lang="en-US" sz="2000" dirty="0"/>
          </a:p>
          <a:p>
            <a:pPr algn="ctr">
              <a:lnSpc>
                <a:spcPct val="125000"/>
              </a:lnSpc>
            </a:pPr>
            <a:r>
              <a:rPr lang="en-US" sz="2000" dirty="0"/>
              <a:t>…around which the stars and planets appear to rotate during the course of the night.</a:t>
            </a:r>
          </a:p>
          <a:p>
            <a:pPr algn="ctr">
              <a:lnSpc>
                <a:spcPct val="125000"/>
              </a:lnSpc>
            </a:pP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5045" y="609600"/>
            <a:ext cx="4814148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49729" y="4296816"/>
            <a:ext cx="10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8958833" y="3824515"/>
            <a:ext cx="2414" cy="472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30638" y="2653296"/>
            <a:ext cx="111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>
            <a:off x="8352972" y="2976462"/>
            <a:ext cx="177666" cy="201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999EF6-DA43-4B36-AD87-D1EFD05A2696}"/>
              </a:ext>
            </a:extLst>
          </p:cNvPr>
          <p:cNvSpPr txBox="1"/>
          <p:nvPr/>
        </p:nvSpPr>
        <p:spPr>
          <a:xfrm>
            <a:off x="7721320" y="263351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BC39C-1C78-4F50-A014-BDB67FED0D0E}"/>
              </a:ext>
            </a:extLst>
          </p:cNvPr>
          <p:cNvSpPr txBox="1"/>
          <p:nvPr/>
        </p:nvSpPr>
        <p:spPr>
          <a:xfrm>
            <a:off x="7730861" y="57965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871D2-7073-4679-B367-616CDD07A81C}"/>
              </a:ext>
            </a:extLst>
          </p:cNvPr>
          <p:cNvSpPr txBox="1"/>
          <p:nvPr/>
        </p:nvSpPr>
        <p:spPr>
          <a:xfrm>
            <a:off x="6640286" y="1411701"/>
            <a:ext cx="116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Rotation Axis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5FE4DE6E-6AAE-484D-89F9-FDD7B0298B14}"/>
              </a:ext>
            </a:extLst>
          </p:cNvPr>
          <p:cNvSpPr/>
          <p:nvPr/>
        </p:nvSpPr>
        <p:spPr>
          <a:xfrm>
            <a:off x="7750348" y="1224599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2A908C9E-4ABD-4510-918E-8C12F0E44112}"/>
              </a:ext>
            </a:extLst>
          </p:cNvPr>
          <p:cNvSpPr/>
          <p:nvPr/>
        </p:nvSpPr>
        <p:spPr>
          <a:xfrm rot="10800000">
            <a:off x="8084458" y="1195570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127788-BFD1-4D42-87C6-5C430330EA55}"/>
              </a:ext>
            </a:extLst>
          </p:cNvPr>
          <p:cNvCxnSpPr>
            <a:cxnSpLocks/>
          </p:cNvCxnSpPr>
          <p:nvPr/>
        </p:nvCxnSpPr>
        <p:spPr>
          <a:xfrm flipV="1">
            <a:off x="7801428" y="1868557"/>
            <a:ext cx="246463" cy="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324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Ecliptic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endParaRPr lang="en-US" sz="2000" dirty="0"/>
          </a:p>
          <a:p>
            <a:pPr>
              <a:lnSpc>
                <a:spcPct val="125000"/>
              </a:lnSpc>
            </a:pPr>
            <a:endParaRPr lang="en-US" sz="2000" dirty="0"/>
          </a:p>
          <a:p>
            <a:pPr algn="ctr">
              <a:lnSpc>
                <a:spcPct val="125000"/>
              </a:lnSpc>
            </a:pPr>
            <a:r>
              <a:rPr lang="en-US" sz="2000" dirty="0"/>
              <a:t>The apparent path of the sun on the celestial sphere.</a:t>
            </a:r>
          </a:p>
          <a:p>
            <a:pPr>
              <a:lnSpc>
                <a:spcPct val="125000"/>
              </a:lnSpc>
            </a:pP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5045" y="609600"/>
            <a:ext cx="4814148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49729" y="4296816"/>
            <a:ext cx="10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8958833" y="3824515"/>
            <a:ext cx="2414" cy="472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30638" y="2653296"/>
            <a:ext cx="111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>
            <a:off x="8352972" y="2976462"/>
            <a:ext cx="177666" cy="201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999EF6-DA43-4B36-AD87-D1EFD05A2696}"/>
              </a:ext>
            </a:extLst>
          </p:cNvPr>
          <p:cNvSpPr txBox="1"/>
          <p:nvPr/>
        </p:nvSpPr>
        <p:spPr>
          <a:xfrm>
            <a:off x="7721320" y="263351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BC39C-1C78-4F50-A014-BDB67FED0D0E}"/>
              </a:ext>
            </a:extLst>
          </p:cNvPr>
          <p:cNvSpPr txBox="1"/>
          <p:nvPr/>
        </p:nvSpPr>
        <p:spPr>
          <a:xfrm>
            <a:off x="7730861" y="57965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871D2-7073-4679-B367-616CDD07A81C}"/>
              </a:ext>
            </a:extLst>
          </p:cNvPr>
          <p:cNvSpPr txBox="1"/>
          <p:nvPr/>
        </p:nvSpPr>
        <p:spPr>
          <a:xfrm>
            <a:off x="6640286" y="1411701"/>
            <a:ext cx="116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Rotation Axis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5FE4DE6E-6AAE-484D-89F9-FDD7B0298B14}"/>
              </a:ext>
            </a:extLst>
          </p:cNvPr>
          <p:cNvSpPr/>
          <p:nvPr/>
        </p:nvSpPr>
        <p:spPr>
          <a:xfrm>
            <a:off x="7750348" y="1224599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2A908C9E-4ABD-4510-918E-8C12F0E44112}"/>
              </a:ext>
            </a:extLst>
          </p:cNvPr>
          <p:cNvSpPr/>
          <p:nvPr/>
        </p:nvSpPr>
        <p:spPr>
          <a:xfrm rot="10800000">
            <a:off x="8084458" y="1195570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58B18-BE96-49E0-B6E4-BF2257E135C5}"/>
              </a:ext>
            </a:extLst>
          </p:cNvPr>
          <p:cNvSpPr txBox="1"/>
          <p:nvPr/>
        </p:nvSpPr>
        <p:spPr>
          <a:xfrm>
            <a:off x="6687324" y="443531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Ecliptic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0794B3-8518-4F73-B2FB-7C0ED2D1A510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7151553" y="4180114"/>
            <a:ext cx="1" cy="255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43C1776A-F2A2-413B-A0DE-C6C869B2C047}"/>
              </a:ext>
            </a:extLst>
          </p:cNvPr>
          <p:cNvSpPr/>
          <p:nvPr/>
        </p:nvSpPr>
        <p:spPr>
          <a:xfrm>
            <a:off x="8470834" y="3430994"/>
            <a:ext cx="612703" cy="702465"/>
          </a:xfrm>
          <a:prstGeom prst="arc">
            <a:avLst>
              <a:gd name="adj1" fmla="val 18358833"/>
              <a:gd name="adj2" fmla="val 2123729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09A133-AEAB-4EFA-B8F3-2A8B5A6BA956}"/>
                  </a:ext>
                </a:extLst>
              </p:cNvPr>
              <p:cNvSpPr txBox="1"/>
              <p:nvPr/>
            </p:nvSpPr>
            <p:spPr>
              <a:xfrm>
                <a:off x="9077935" y="3387017"/>
                <a:ext cx="633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23.5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09A133-AEAB-4EFA-B8F3-2A8B5A6BA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935" y="3387017"/>
                <a:ext cx="63350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CF5BF9-69C4-46D3-A48E-7E399114470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801428" y="1868557"/>
            <a:ext cx="246463" cy="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922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5045" y="609600"/>
            <a:ext cx="4814148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49729" y="4296816"/>
            <a:ext cx="10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8958833" y="3824515"/>
            <a:ext cx="2414" cy="472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30638" y="2653296"/>
            <a:ext cx="111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>
            <a:off x="8352972" y="2976462"/>
            <a:ext cx="177666" cy="201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999EF6-DA43-4B36-AD87-D1EFD05A2696}"/>
              </a:ext>
            </a:extLst>
          </p:cNvPr>
          <p:cNvSpPr txBox="1"/>
          <p:nvPr/>
        </p:nvSpPr>
        <p:spPr>
          <a:xfrm>
            <a:off x="7721320" y="263351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BC39C-1C78-4F50-A014-BDB67FED0D0E}"/>
              </a:ext>
            </a:extLst>
          </p:cNvPr>
          <p:cNvSpPr txBox="1"/>
          <p:nvPr/>
        </p:nvSpPr>
        <p:spPr>
          <a:xfrm>
            <a:off x="7730861" y="57965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871D2-7073-4679-B367-616CDD07A81C}"/>
              </a:ext>
            </a:extLst>
          </p:cNvPr>
          <p:cNvSpPr txBox="1"/>
          <p:nvPr/>
        </p:nvSpPr>
        <p:spPr>
          <a:xfrm>
            <a:off x="6640286" y="1411701"/>
            <a:ext cx="116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Rotation Axis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5FE4DE6E-6AAE-484D-89F9-FDD7B0298B14}"/>
              </a:ext>
            </a:extLst>
          </p:cNvPr>
          <p:cNvSpPr/>
          <p:nvPr/>
        </p:nvSpPr>
        <p:spPr>
          <a:xfrm>
            <a:off x="7750348" y="1224599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2A908C9E-4ABD-4510-918E-8C12F0E44112}"/>
              </a:ext>
            </a:extLst>
          </p:cNvPr>
          <p:cNvSpPr/>
          <p:nvPr/>
        </p:nvSpPr>
        <p:spPr>
          <a:xfrm rot="10800000">
            <a:off x="8084458" y="1195570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58B18-BE96-49E0-B6E4-BF2257E135C5}"/>
              </a:ext>
            </a:extLst>
          </p:cNvPr>
          <p:cNvSpPr txBox="1"/>
          <p:nvPr/>
        </p:nvSpPr>
        <p:spPr>
          <a:xfrm>
            <a:off x="6687324" y="443531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Ecliptic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0794B3-8518-4F73-B2FB-7C0ED2D1A510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7151553" y="4180114"/>
            <a:ext cx="1" cy="255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43C1776A-F2A2-413B-A0DE-C6C869B2C047}"/>
              </a:ext>
            </a:extLst>
          </p:cNvPr>
          <p:cNvSpPr/>
          <p:nvPr/>
        </p:nvSpPr>
        <p:spPr>
          <a:xfrm>
            <a:off x="8470834" y="3430994"/>
            <a:ext cx="612703" cy="702465"/>
          </a:xfrm>
          <a:prstGeom prst="arc">
            <a:avLst>
              <a:gd name="adj1" fmla="val 18358833"/>
              <a:gd name="adj2" fmla="val 2123729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09A133-AEAB-4EFA-B8F3-2A8B5A6BA956}"/>
                  </a:ext>
                </a:extLst>
              </p:cNvPr>
              <p:cNvSpPr txBox="1"/>
              <p:nvPr/>
            </p:nvSpPr>
            <p:spPr>
              <a:xfrm>
                <a:off x="9077935" y="3387017"/>
                <a:ext cx="633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23.5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09A133-AEAB-4EFA-B8F3-2A8B5A6BA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935" y="3387017"/>
                <a:ext cx="63350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http://cosmic-watch.com/wp-content/uploads/2016/01/celestial_sphere_2w.jpg">
            <a:extLst>
              <a:ext uri="{FF2B5EF4-FFF2-40B4-BE49-F238E27FC236}">
                <a16:creationId xmlns:a16="http://schemas.microsoft.com/office/drawing/2014/main" id="{778D3375-006A-458C-8998-5D328BC60E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8" y="1131502"/>
            <a:ext cx="4137795" cy="413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2D883D-1596-42EA-AD45-0E7E3D935DEB}"/>
              </a:ext>
            </a:extLst>
          </p:cNvPr>
          <p:cNvCxnSpPr>
            <a:cxnSpLocks/>
          </p:cNvCxnSpPr>
          <p:nvPr/>
        </p:nvCxnSpPr>
        <p:spPr>
          <a:xfrm flipV="1">
            <a:off x="7801428" y="1868557"/>
            <a:ext cx="246463" cy="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343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5045" y="609600"/>
            <a:ext cx="4814148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49729" y="4296816"/>
            <a:ext cx="10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8958833" y="3824515"/>
            <a:ext cx="2414" cy="472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30638" y="2653296"/>
            <a:ext cx="111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>
            <a:off x="8352972" y="2976462"/>
            <a:ext cx="177666" cy="201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999EF6-DA43-4B36-AD87-D1EFD05A2696}"/>
              </a:ext>
            </a:extLst>
          </p:cNvPr>
          <p:cNvSpPr txBox="1"/>
          <p:nvPr/>
        </p:nvSpPr>
        <p:spPr>
          <a:xfrm>
            <a:off x="7721320" y="263351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BC39C-1C78-4F50-A014-BDB67FED0D0E}"/>
              </a:ext>
            </a:extLst>
          </p:cNvPr>
          <p:cNvSpPr txBox="1"/>
          <p:nvPr/>
        </p:nvSpPr>
        <p:spPr>
          <a:xfrm>
            <a:off x="7730861" y="57965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871D2-7073-4679-B367-616CDD07A81C}"/>
              </a:ext>
            </a:extLst>
          </p:cNvPr>
          <p:cNvSpPr txBox="1"/>
          <p:nvPr/>
        </p:nvSpPr>
        <p:spPr>
          <a:xfrm>
            <a:off x="6640286" y="1411701"/>
            <a:ext cx="116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Rotation Axis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5FE4DE6E-6AAE-484D-89F9-FDD7B0298B14}"/>
              </a:ext>
            </a:extLst>
          </p:cNvPr>
          <p:cNvSpPr/>
          <p:nvPr/>
        </p:nvSpPr>
        <p:spPr>
          <a:xfrm>
            <a:off x="7750348" y="1224599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2A908C9E-4ABD-4510-918E-8C12F0E44112}"/>
              </a:ext>
            </a:extLst>
          </p:cNvPr>
          <p:cNvSpPr/>
          <p:nvPr/>
        </p:nvSpPr>
        <p:spPr>
          <a:xfrm rot="10800000">
            <a:off x="8084458" y="1195570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58B18-BE96-49E0-B6E4-BF2257E135C5}"/>
              </a:ext>
            </a:extLst>
          </p:cNvPr>
          <p:cNvSpPr txBox="1"/>
          <p:nvPr/>
        </p:nvSpPr>
        <p:spPr>
          <a:xfrm>
            <a:off x="6687324" y="443531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Ecliptic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0794B3-8518-4F73-B2FB-7C0ED2D1A510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7151553" y="4180114"/>
            <a:ext cx="1" cy="255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43C1776A-F2A2-413B-A0DE-C6C869B2C047}"/>
              </a:ext>
            </a:extLst>
          </p:cNvPr>
          <p:cNvSpPr/>
          <p:nvPr/>
        </p:nvSpPr>
        <p:spPr>
          <a:xfrm>
            <a:off x="8470834" y="3430994"/>
            <a:ext cx="612703" cy="702465"/>
          </a:xfrm>
          <a:prstGeom prst="arc">
            <a:avLst>
              <a:gd name="adj1" fmla="val 18358833"/>
              <a:gd name="adj2" fmla="val 2123729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09A133-AEAB-4EFA-B8F3-2A8B5A6BA956}"/>
                  </a:ext>
                </a:extLst>
              </p:cNvPr>
              <p:cNvSpPr txBox="1"/>
              <p:nvPr/>
            </p:nvSpPr>
            <p:spPr>
              <a:xfrm>
                <a:off x="9077935" y="3387017"/>
                <a:ext cx="633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23.5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09A133-AEAB-4EFA-B8F3-2A8B5A6BA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935" y="3387017"/>
                <a:ext cx="63350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http://cosmic-watch.com/wp-content/uploads/2016/01/celestial_sphere_2w.jpg">
            <a:extLst>
              <a:ext uri="{FF2B5EF4-FFF2-40B4-BE49-F238E27FC236}">
                <a16:creationId xmlns:a16="http://schemas.microsoft.com/office/drawing/2014/main" id="{778D3375-006A-458C-8998-5D328BC60E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9577">
            <a:off x="527888" y="1131502"/>
            <a:ext cx="4137795" cy="413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4538B3-3597-4690-BCBC-3CCC361205ED}"/>
              </a:ext>
            </a:extLst>
          </p:cNvPr>
          <p:cNvCxnSpPr>
            <a:cxnSpLocks/>
          </p:cNvCxnSpPr>
          <p:nvPr/>
        </p:nvCxnSpPr>
        <p:spPr>
          <a:xfrm flipV="1">
            <a:off x="7801428" y="1868557"/>
            <a:ext cx="246463" cy="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66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5045" y="609600"/>
            <a:ext cx="4814148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49729" y="4296816"/>
            <a:ext cx="10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8958833" y="3824515"/>
            <a:ext cx="2414" cy="472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30638" y="2653296"/>
            <a:ext cx="111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9" name="Straight Arrow Connector 8"/>
          <p:cNvCxnSpPr>
            <a:cxnSpLocks/>
            <a:stCxn id="8" idx="1"/>
          </p:cNvCxnSpPr>
          <p:nvPr/>
        </p:nvCxnSpPr>
        <p:spPr>
          <a:xfrm flipH="1">
            <a:off x="8352972" y="2976462"/>
            <a:ext cx="177666" cy="201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999EF6-DA43-4B36-AD87-D1EFD05A2696}"/>
              </a:ext>
            </a:extLst>
          </p:cNvPr>
          <p:cNvSpPr txBox="1"/>
          <p:nvPr/>
        </p:nvSpPr>
        <p:spPr>
          <a:xfrm>
            <a:off x="7721320" y="263351"/>
            <a:ext cx="68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BC39C-1C78-4F50-A014-BDB67FED0D0E}"/>
              </a:ext>
            </a:extLst>
          </p:cNvPr>
          <p:cNvSpPr txBox="1"/>
          <p:nvPr/>
        </p:nvSpPr>
        <p:spPr>
          <a:xfrm>
            <a:off x="7730861" y="579651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871D2-7073-4679-B367-616CDD07A81C}"/>
              </a:ext>
            </a:extLst>
          </p:cNvPr>
          <p:cNvSpPr txBox="1"/>
          <p:nvPr/>
        </p:nvSpPr>
        <p:spPr>
          <a:xfrm>
            <a:off x="6640286" y="1411701"/>
            <a:ext cx="116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Rotation Axis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5FE4DE6E-6AAE-484D-89F9-FDD7B0298B14}"/>
              </a:ext>
            </a:extLst>
          </p:cNvPr>
          <p:cNvSpPr/>
          <p:nvPr/>
        </p:nvSpPr>
        <p:spPr>
          <a:xfrm>
            <a:off x="7750348" y="1224599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2A908C9E-4ABD-4510-918E-8C12F0E44112}"/>
              </a:ext>
            </a:extLst>
          </p:cNvPr>
          <p:cNvSpPr/>
          <p:nvPr/>
        </p:nvSpPr>
        <p:spPr>
          <a:xfrm rot="10800000">
            <a:off x="8084458" y="1195570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58B18-BE96-49E0-B6E4-BF2257E135C5}"/>
              </a:ext>
            </a:extLst>
          </p:cNvPr>
          <p:cNvSpPr txBox="1"/>
          <p:nvPr/>
        </p:nvSpPr>
        <p:spPr>
          <a:xfrm>
            <a:off x="6687324" y="443531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Ecliptic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0794B3-8518-4F73-B2FB-7C0ED2D1A510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7151553" y="4180114"/>
            <a:ext cx="1" cy="255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43C1776A-F2A2-413B-A0DE-C6C869B2C047}"/>
              </a:ext>
            </a:extLst>
          </p:cNvPr>
          <p:cNvSpPr/>
          <p:nvPr/>
        </p:nvSpPr>
        <p:spPr>
          <a:xfrm>
            <a:off x="8470834" y="3430994"/>
            <a:ext cx="612703" cy="702465"/>
          </a:xfrm>
          <a:prstGeom prst="arc">
            <a:avLst>
              <a:gd name="adj1" fmla="val 18358833"/>
              <a:gd name="adj2" fmla="val 2123729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09A133-AEAB-4EFA-B8F3-2A8B5A6BA956}"/>
                  </a:ext>
                </a:extLst>
              </p:cNvPr>
              <p:cNvSpPr txBox="1"/>
              <p:nvPr/>
            </p:nvSpPr>
            <p:spPr>
              <a:xfrm>
                <a:off x="9077935" y="3387017"/>
                <a:ext cx="633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23.5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09A133-AEAB-4EFA-B8F3-2A8B5A6BA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935" y="3387017"/>
                <a:ext cx="63350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9013D4-B3AB-4EB2-8171-225E9857ABD9}"/>
              </a:ext>
            </a:extLst>
          </p:cNvPr>
          <p:cNvSpPr txBox="1"/>
          <p:nvPr/>
        </p:nvSpPr>
        <p:spPr>
          <a:xfrm>
            <a:off x="8581654" y="261557"/>
            <a:ext cx="85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Polaris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C0E0FA-3688-461D-A2FE-A61225437767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8233229" y="630889"/>
            <a:ext cx="775626" cy="115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2" name="Picture 2" descr="https://www.joshuacripps.com/wp-content/uploads/2016/03/Sierra-Nevada-Mono-Lake-star-trails.jpg">
            <a:extLst>
              <a:ext uri="{FF2B5EF4-FFF2-40B4-BE49-F238E27FC236}">
                <a16:creationId xmlns:a16="http://schemas.microsoft.com/office/drawing/2014/main" id="{554053EF-A5FB-4091-AD5E-1A9243D1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098" y="491987"/>
            <a:ext cx="4070400" cy="579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01BBEB-6777-4C5A-9476-8FC9032BDA49}"/>
              </a:ext>
            </a:extLst>
          </p:cNvPr>
          <p:cNvCxnSpPr>
            <a:cxnSpLocks/>
          </p:cNvCxnSpPr>
          <p:nvPr/>
        </p:nvCxnSpPr>
        <p:spPr>
          <a:xfrm flipV="1">
            <a:off x="7801428" y="1868557"/>
            <a:ext cx="246463" cy="4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67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F1C36BC-AD53-4CC1-82EF-677626E5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66" y="0"/>
            <a:ext cx="63716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119062-2944-4FE8-95E9-1B577CC6F17C}"/>
              </a:ext>
            </a:extLst>
          </p:cNvPr>
          <p:cNvSpPr txBox="1"/>
          <p:nvPr/>
        </p:nvSpPr>
        <p:spPr>
          <a:xfrm>
            <a:off x="6680067" y="2782445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Equator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3122DB-B0EB-40BE-904B-8F75C897D8F9}"/>
              </a:ext>
            </a:extLst>
          </p:cNvPr>
          <p:cNvSpPr txBox="1"/>
          <p:nvPr/>
        </p:nvSpPr>
        <p:spPr>
          <a:xfrm>
            <a:off x="7041843" y="4681444"/>
            <a:ext cx="10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73E28B-2531-474B-BE73-11C55A2297DC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7550947" y="4209143"/>
            <a:ext cx="2414" cy="472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58286-DBDC-4227-9C0C-A554DD580D63}"/>
              </a:ext>
            </a:extLst>
          </p:cNvPr>
          <p:cNvCxnSpPr>
            <a:stCxn id="20" idx="1"/>
          </p:cNvCxnSpPr>
          <p:nvPr/>
        </p:nvCxnSpPr>
        <p:spPr>
          <a:xfrm flipH="1">
            <a:off x="6473371" y="3105611"/>
            <a:ext cx="206696" cy="254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50051AF-B60A-4256-91F1-D3C562810C06}"/>
              </a:ext>
            </a:extLst>
          </p:cNvPr>
          <p:cNvSpPr txBox="1"/>
          <p:nvPr/>
        </p:nvSpPr>
        <p:spPr>
          <a:xfrm>
            <a:off x="4553135" y="506665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Ecliptic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721FE6-7630-4F75-BC28-CD284AA8509D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5017364" y="4681444"/>
            <a:ext cx="1" cy="385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1C3BB-AFF7-46EE-B610-E1BB2F9A6939}"/>
                  </a:ext>
                </a:extLst>
              </p:cNvPr>
              <p:cNvSpPr txBox="1"/>
              <p:nvPr/>
            </p:nvSpPr>
            <p:spPr>
              <a:xfrm>
                <a:off x="7287460" y="3816013"/>
                <a:ext cx="633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23.5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1C3BB-AFF7-46EE-B610-E1BB2F9A6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460" y="3816013"/>
                <a:ext cx="63350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9A10583A-A951-480E-A74C-C651ED5D1580}"/>
              </a:ext>
            </a:extLst>
          </p:cNvPr>
          <p:cNvSpPr/>
          <p:nvPr/>
        </p:nvSpPr>
        <p:spPr>
          <a:xfrm>
            <a:off x="6731159" y="3808273"/>
            <a:ext cx="612703" cy="702465"/>
          </a:xfrm>
          <a:prstGeom prst="arc">
            <a:avLst>
              <a:gd name="adj1" fmla="val 18358833"/>
              <a:gd name="adj2" fmla="val 2157017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A644EE-7063-4FE3-9DBB-23D7BFEF2822}"/>
              </a:ext>
            </a:extLst>
          </p:cNvPr>
          <p:cNvSpPr txBox="1"/>
          <p:nvPr/>
        </p:nvSpPr>
        <p:spPr>
          <a:xfrm>
            <a:off x="4428879" y="1200611"/>
            <a:ext cx="114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Rotation Axis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A536E-ED4C-472E-96B9-8982CD7A921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574417" y="1662276"/>
            <a:ext cx="521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E5781F68-0707-4840-B86D-09688AF7DAA8}"/>
              </a:ext>
            </a:extLst>
          </p:cNvPr>
          <p:cNvSpPr/>
          <p:nvPr/>
        </p:nvSpPr>
        <p:spPr>
          <a:xfrm>
            <a:off x="5751412" y="1013509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D80410D4-2669-45DD-A724-D77503D0D318}"/>
              </a:ext>
            </a:extLst>
          </p:cNvPr>
          <p:cNvSpPr/>
          <p:nvPr/>
        </p:nvSpPr>
        <p:spPr>
          <a:xfrm rot="10800000">
            <a:off x="6136321" y="984480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6BBF82-1645-439F-982C-F8114A546257}"/>
              </a:ext>
            </a:extLst>
          </p:cNvPr>
          <p:cNvSpPr txBox="1"/>
          <p:nvPr/>
        </p:nvSpPr>
        <p:spPr>
          <a:xfrm>
            <a:off x="5481594" y="267885"/>
            <a:ext cx="144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NCP, Polaris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224A04-E93E-4FD4-98F4-60557E76D4C0}"/>
              </a:ext>
            </a:extLst>
          </p:cNvPr>
          <p:cNvSpPr txBox="1"/>
          <p:nvPr/>
        </p:nvSpPr>
        <p:spPr>
          <a:xfrm>
            <a:off x="5785657" y="622078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SCP</a:t>
            </a:r>
          </a:p>
        </p:txBody>
      </p:sp>
    </p:spTree>
    <p:extLst>
      <p:ext uri="{BB962C8B-B14F-4D97-AF65-F5344CB8AC3E}">
        <p14:creationId xmlns:p14="http://schemas.microsoft.com/office/powerpoint/2010/main" val="1255276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F1C36BC-AD53-4CC1-82EF-677626E5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66" y="0"/>
            <a:ext cx="63716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119062-2944-4FE8-95E9-1B577CC6F17C}"/>
              </a:ext>
            </a:extLst>
          </p:cNvPr>
          <p:cNvSpPr txBox="1"/>
          <p:nvPr/>
        </p:nvSpPr>
        <p:spPr>
          <a:xfrm>
            <a:off x="6680067" y="2782445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Equator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3122DB-B0EB-40BE-904B-8F75C897D8F9}"/>
              </a:ext>
            </a:extLst>
          </p:cNvPr>
          <p:cNvSpPr txBox="1"/>
          <p:nvPr/>
        </p:nvSpPr>
        <p:spPr>
          <a:xfrm>
            <a:off x="7041843" y="4681444"/>
            <a:ext cx="10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73E28B-2531-474B-BE73-11C55A2297DC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7550947" y="4209143"/>
            <a:ext cx="2414" cy="472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58286-DBDC-4227-9C0C-A554DD580D63}"/>
              </a:ext>
            </a:extLst>
          </p:cNvPr>
          <p:cNvCxnSpPr>
            <a:stCxn id="20" idx="1"/>
          </p:cNvCxnSpPr>
          <p:nvPr/>
        </p:nvCxnSpPr>
        <p:spPr>
          <a:xfrm flipH="1">
            <a:off x="6473371" y="3105611"/>
            <a:ext cx="206696" cy="254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50051AF-B60A-4256-91F1-D3C562810C06}"/>
              </a:ext>
            </a:extLst>
          </p:cNvPr>
          <p:cNvSpPr txBox="1"/>
          <p:nvPr/>
        </p:nvSpPr>
        <p:spPr>
          <a:xfrm>
            <a:off x="4553135" y="506665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Ecliptic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721FE6-7630-4F75-BC28-CD284AA8509D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5017364" y="4681444"/>
            <a:ext cx="1" cy="385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1C3BB-AFF7-46EE-B610-E1BB2F9A6939}"/>
                  </a:ext>
                </a:extLst>
              </p:cNvPr>
              <p:cNvSpPr txBox="1"/>
              <p:nvPr/>
            </p:nvSpPr>
            <p:spPr>
              <a:xfrm>
                <a:off x="7287460" y="3816013"/>
                <a:ext cx="633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23.5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1C3BB-AFF7-46EE-B610-E1BB2F9A6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460" y="3816013"/>
                <a:ext cx="63350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9A10583A-A951-480E-A74C-C651ED5D1580}"/>
              </a:ext>
            </a:extLst>
          </p:cNvPr>
          <p:cNvSpPr/>
          <p:nvPr/>
        </p:nvSpPr>
        <p:spPr>
          <a:xfrm>
            <a:off x="6731159" y="3808273"/>
            <a:ext cx="612703" cy="702465"/>
          </a:xfrm>
          <a:prstGeom prst="arc">
            <a:avLst>
              <a:gd name="adj1" fmla="val 18358833"/>
              <a:gd name="adj2" fmla="val 2157017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A644EE-7063-4FE3-9DBB-23D7BFEF2822}"/>
              </a:ext>
            </a:extLst>
          </p:cNvPr>
          <p:cNvSpPr txBox="1"/>
          <p:nvPr/>
        </p:nvSpPr>
        <p:spPr>
          <a:xfrm>
            <a:off x="4428879" y="1200611"/>
            <a:ext cx="114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Rotation Axis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A536E-ED4C-472E-96B9-8982CD7A921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574417" y="1662276"/>
            <a:ext cx="521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E5781F68-0707-4840-B86D-09688AF7DAA8}"/>
              </a:ext>
            </a:extLst>
          </p:cNvPr>
          <p:cNvSpPr/>
          <p:nvPr/>
        </p:nvSpPr>
        <p:spPr>
          <a:xfrm>
            <a:off x="5751412" y="1013509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D80410D4-2669-45DD-A724-D77503D0D318}"/>
              </a:ext>
            </a:extLst>
          </p:cNvPr>
          <p:cNvSpPr/>
          <p:nvPr/>
        </p:nvSpPr>
        <p:spPr>
          <a:xfrm rot="10800000">
            <a:off x="6136321" y="984480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6BBF82-1645-439F-982C-F8114A546257}"/>
              </a:ext>
            </a:extLst>
          </p:cNvPr>
          <p:cNvSpPr txBox="1"/>
          <p:nvPr/>
        </p:nvSpPr>
        <p:spPr>
          <a:xfrm>
            <a:off x="5481594" y="267885"/>
            <a:ext cx="144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NCP, Polaris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224A04-E93E-4FD4-98F4-60557E76D4C0}"/>
              </a:ext>
            </a:extLst>
          </p:cNvPr>
          <p:cNvSpPr txBox="1"/>
          <p:nvPr/>
        </p:nvSpPr>
        <p:spPr>
          <a:xfrm>
            <a:off x="5785657" y="622078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258A7-3309-43D3-9579-99D5DA45C572}"/>
              </a:ext>
            </a:extLst>
          </p:cNvPr>
          <p:cNvSpPr txBox="1"/>
          <p:nvPr/>
        </p:nvSpPr>
        <p:spPr>
          <a:xfrm>
            <a:off x="9129433" y="1887860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Summer</a:t>
            </a:r>
          </a:p>
          <a:p>
            <a:pPr algn="ctr"/>
            <a:r>
              <a:rPr lang="en-US" dirty="0"/>
              <a:t>Solstice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609E9-EC28-409C-93DD-B2664D0FB5B8}"/>
              </a:ext>
            </a:extLst>
          </p:cNvPr>
          <p:cNvSpPr txBox="1"/>
          <p:nvPr/>
        </p:nvSpPr>
        <p:spPr>
          <a:xfrm>
            <a:off x="2055821" y="4358278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Winter</a:t>
            </a:r>
          </a:p>
          <a:p>
            <a:pPr algn="ctr"/>
            <a:r>
              <a:rPr lang="en-US" dirty="0"/>
              <a:t>Solstice</a:t>
            </a:r>
          </a:p>
        </p:txBody>
      </p:sp>
    </p:spTree>
    <p:extLst>
      <p:ext uri="{BB962C8B-B14F-4D97-AF65-F5344CB8AC3E}">
        <p14:creationId xmlns:p14="http://schemas.microsoft.com/office/powerpoint/2010/main" val="2948650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F1C36BC-AD53-4CC1-82EF-677626E5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66" y="0"/>
            <a:ext cx="63716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119062-2944-4FE8-95E9-1B577CC6F17C}"/>
              </a:ext>
            </a:extLst>
          </p:cNvPr>
          <p:cNvSpPr txBox="1"/>
          <p:nvPr/>
        </p:nvSpPr>
        <p:spPr>
          <a:xfrm>
            <a:off x="6680067" y="2782445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Equator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3122DB-B0EB-40BE-904B-8F75C897D8F9}"/>
              </a:ext>
            </a:extLst>
          </p:cNvPr>
          <p:cNvSpPr txBox="1"/>
          <p:nvPr/>
        </p:nvSpPr>
        <p:spPr>
          <a:xfrm>
            <a:off x="7041843" y="4681444"/>
            <a:ext cx="102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73E28B-2531-474B-BE73-11C55A2297DC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7550947" y="4209143"/>
            <a:ext cx="2414" cy="472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C58286-DBDC-4227-9C0C-A554DD580D63}"/>
              </a:ext>
            </a:extLst>
          </p:cNvPr>
          <p:cNvCxnSpPr>
            <a:stCxn id="20" idx="1"/>
          </p:cNvCxnSpPr>
          <p:nvPr/>
        </p:nvCxnSpPr>
        <p:spPr>
          <a:xfrm flipH="1">
            <a:off x="6473371" y="3105611"/>
            <a:ext cx="206696" cy="254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50051AF-B60A-4256-91F1-D3C562810C06}"/>
              </a:ext>
            </a:extLst>
          </p:cNvPr>
          <p:cNvSpPr txBox="1"/>
          <p:nvPr/>
        </p:nvSpPr>
        <p:spPr>
          <a:xfrm>
            <a:off x="4553135" y="506665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Ecliptic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721FE6-7630-4F75-BC28-CD284AA8509D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5017364" y="4681444"/>
            <a:ext cx="1" cy="385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1C3BB-AFF7-46EE-B610-E1BB2F9A6939}"/>
                  </a:ext>
                </a:extLst>
              </p:cNvPr>
              <p:cNvSpPr txBox="1"/>
              <p:nvPr/>
            </p:nvSpPr>
            <p:spPr>
              <a:xfrm>
                <a:off x="7287460" y="3816013"/>
                <a:ext cx="6335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23.5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1C3BB-AFF7-46EE-B610-E1BB2F9A6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460" y="3816013"/>
                <a:ext cx="63350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9A10583A-A951-480E-A74C-C651ED5D1580}"/>
              </a:ext>
            </a:extLst>
          </p:cNvPr>
          <p:cNvSpPr/>
          <p:nvPr/>
        </p:nvSpPr>
        <p:spPr>
          <a:xfrm>
            <a:off x="6731159" y="3808273"/>
            <a:ext cx="612703" cy="702465"/>
          </a:xfrm>
          <a:prstGeom prst="arc">
            <a:avLst>
              <a:gd name="adj1" fmla="val 18358833"/>
              <a:gd name="adj2" fmla="val 2157017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A644EE-7063-4FE3-9DBB-23D7BFEF2822}"/>
              </a:ext>
            </a:extLst>
          </p:cNvPr>
          <p:cNvSpPr txBox="1"/>
          <p:nvPr/>
        </p:nvSpPr>
        <p:spPr>
          <a:xfrm>
            <a:off x="4428879" y="1200611"/>
            <a:ext cx="114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Earth’s </a:t>
            </a:r>
          </a:p>
          <a:p>
            <a:pPr algn="ctr"/>
            <a:r>
              <a:rPr lang="en-US" dirty="0"/>
              <a:t>Rotation Axis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8A536E-ED4C-472E-96B9-8982CD7A921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574417" y="1662276"/>
            <a:ext cx="521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Arrow: Curved Right 29">
            <a:extLst>
              <a:ext uri="{FF2B5EF4-FFF2-40B4-BE49-F238E27FC236}">
                <a16:creationId xmlns:a16="http://schemas.microsoft.com/office/drawing/2014/main" id="{E5781F68-0707-4840-B86D-09688AF7DAA8}"/>
              </a:ext>
            </a:extLst>
          </p:cNvPr>
          <p:cNvSpPr/>
          <p:nvPr/>
        </p:nvSpPr>
        <p:spPr>
          <a:xfrm>
            <a:off x="5751412" y="1013509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D80410D4-2669-45DD-A724-D77503D0D318}"/>
              </a:ext>
            </a:extLst>
          </p:cNvPr>
          <p:cNvSpPr/>
          <p:nvPr/>
        </p:nvSpPr>
        <p:spPr>
          <a:xfrm rot="10800000">
            <a:off x="6136321" y="984480"/>
            <a:ext cx="297543" cy="3410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6BBF82-1645-439F-982C-F8114A546257}"/>
              </a:ext>
            </a:extLst>
          </p:cNvPr>
          <p:cNvSpPr txBox="1"/>
          <p:nvPr/>
        </p:nvSpPr>
        <p:spPr>
          <a:xfrm>
            <a:off x="5481594" y="267885"/>
            <a:ext cx="144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NCP, Polaris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224A04-E93E-4FD4-98F4-60557E76D4C0}"/>
              </a:ext>
            </a:extLst>
          </p:cNvPr>
          <p:cNvSpPr txBox="1"/>
          <p:nvPr/>
        </p:nvSpPr>
        <p:spPr>
          <a:xfrm>
            <a:off x="5785657" y="622078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SCP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258A7-3309-43D3-9579-99D5DA45C572}"/>
              </a:ext>
            </a:extLst>
          </p:cNvPr>
          <p:cNvSpPr txBox="1"/>
          <p:nvPr/>
        </p:nvSpPr>
        <p:spPr>
          <a:xfrm>
            <a:off x="9129433" y="1887860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Summer</a:t>
            </a:r>
          </a:p>
          <a:p>
            <a:pPr algn="ctr"/>
            <a:r>
              <a:rPr lang="en-US" dirty="0"/>
              <a:t>Solstice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609E9-EC28-409C-93DD-B2664D0FB5B8}"/>
              </a:ext>
            </a:extLst>
          </p:cNvPr>
          <p:cNvSpPr txBox="1"/>
          <p:nvPr/>
        </p:nvSpPr>
        <p:spPr>
          <a:xfrm>
            <a:off x="2055821" y="4358278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Winter</a:t>
            </a:r>
          </a:p>
          <a:p>
            <a:pPr algn="ctr"/>
            <a:r>
              <a:rPr lang="en-US" dirty="0"/>
              <a:t>Solstice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6E1747-B126-43EB-9306-D7521BCB4112}"/>
              </a:ext>
            </a:extLst>
          </p:cNvPr>
          <p:cNvSpPr txBox="1"/>
          <p:nvPr/>
        </p:nvSpPr>
        <p:spPr>
          <a:xfrm>
            <a:off x="4226331" y="3875739"/>
            <a:ext cx="208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Vernal Equinox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215F6B-3553-4505-969C-9B96D42544F5}"/>
              </a:ext>
            </a:extLst>
          </p:cNvPr>
          <p:cNvSpPr txBox="1"/>
          <p:nvPr/>
        </p:nvSpPr>
        <p:spPr>
          <a:xfrm>
            <a:off x="3593734" y="2224666"/>
            <a:ext cx="2455221" cy="36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Autumnal Equinox</a:t>
            </a:r>
          </a:p>
        </p:txBody>
      </p:sp>
    </p:spTree>
    <p:extLst>
      <p:ext uri="{BB962C8B-B14F-4D97-AF65-F5344CB8AC3E}">
        <p14:creationId xmlns:p14="http://schemas.microsoft.com/office/powerpoint/2010/main" val="1474568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Local </a:t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dirty="0">
                <a:solidFill>
                  <a:srgbClr val="92D050"/>
                </a:solidFill>
              </a:rPr>
              <a:t>Celestial Sphere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25000"/>
              </a:lnSpc>
            </a:pPr>
            <a:endParaRPr lang="en-US" sz="2000" dirty="0"/>
          </a:p>
          <a:p>
            <a:pPr algn="ctr">
              <a:lnSpc>
                <a:spcPct val="125000"/>
              </a:lnSpc>
            </a:pPr>
            <a:endParaRPr lang="en-US" sz="2000" dirty="0"/>
          </a:p>
          <a:p>
            <a:pPr algn="ctr">
              <a:lnSpc>
                <a:spcPct val="125000"/>
              </a:lnSpc>
            </a:pPr>
            <a:r>
              <a:rPr lang="en-US" sz="2000" dirty="0"/>
              <a:t>An imaginary sphere centered around an observer on which all celestial objects are considered to lie.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5618" y="1614487"/>
            <a:ext cx="6021397" cy="3856010"/>
          </a:xfrm>
        </p:spPr>
      </p:pic>
    </p:spTree>
    <p:extLst>
      <p:ext uri="{BB962C8B-B14F-4D97-AF65-F5344CB8AC3E}">
        <p14:creationId xmlns:p14="http://schemas.microsoft.com/office/powerpoint/2010/main" val="235263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  <a:effectLst/>
              </a:rPr>
              <a:t>How did people know their location on Earth before GPS?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defTabSz="457200"/>
            <a:endParaRPr lang="en-US" sz="1800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Latitude</a:t>
            </a:r>
          </a:p>
          <a:p>
            <a:pPr defTabSz="457200"/>
            <a:r>
              <a:rPr lang="en-US" sz="1800" dirty="0"/>
              <a:t>	Polaris</a:t>
            </a:r>
          </a:p>
          <a:p>
            <a:pPr defTabSz="457200"/>
            <a:r>
              <a:rPr lang="en-US" sz="1800" dirty="0"/>
              <a:t>	Sun @ Noon</a:t>
            </a:r>
          </a:p>
          <a:p>
            <a:pPr defTabSz="457200"/>
            <a:endParaRPr lang="en-US" sz="1800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Longitude</a:t>
            </a:r>
          </a:p>
          <a:p>
            <a:pPr defTabSz="457200"/>
            <a:r>
              <a:rPr lang="en-US" sz="1800" dirty="0"/>
              <a:t>	Time Measurements</a:t>
            </a:r>
          </a:p>
          <a:p>
            <a:pPr defTabSz="457200"/>
            <a:endParaRPr lang="en-US" sz="1800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Polynesians</a:t>
            </a:r>
          </a:p>
          <a:p>
            <a:pPr defTabSz="457200"/>
            <a:r>
              <a:rPr lang="en-US" sz="1800" dirty="0"/>
              <a:t>	Stars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DFE710-6276-481E-B036-81F34813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8936" y="987425"/>
            <a:ext cx="3060703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57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9CE-14E4-4536-A165-9F6485B0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Definitions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B0811FC-A05E-498C-AE0C-BF3F27B11E8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04256492"/>
              </p:ext>
            </p:extLst>
          </p:nvPr>
        </p:nvGraphicFramePr>
        <p:xfrm>
          <a:off x="914400" y="1731963"/>
          <a:ext cx="5059363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B9FB9BA-DD9A-4F26-B29B-AF3636B8F74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3544070"/>
              </p:ext>
            </p:extLst>
          </p:nvPr>
        </p:nvGraphicFramePr>
        <p:xfrm>
          <a:off x="6202363" y="1731963"/>
          <a:ext cx="5065712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88446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497AF8-E516-45F0-B803-230BE4303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81" y="1219203"/>
            <a:ext cx="6565464" cy="390065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Zenith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The point on the </a:t>
            </a:r>
          </a:p>
          <a:p>
            <a:pPr algn="ctr"/>
            <a:r>
              <a:rPr lang="en-US" sz="2000" dirty="0"/>
              <a:t>celestial sphere directly </a:t>
            </a:r>
          </a:p>
          <a:p>
            <a:pPr algn="ctr"/>
            <a:r>
              <a:rPr lang="en-US" sz="2000" dirty="0"/>
              <a:t>above an observer</a:t>
            </a:r>
          </a:p>
        </p:txBody>
      </p:sp>
      <p:cxnSp>
        <p:nvCxnSpPr>
          <p:cNvPr id="9" name="Straight Connector 8"/>
          <p:cNvCxnSpPr>
            <a:stCxn id="7" idx="4"/>
          </p:cNvCxnSpPr>
          <p:nvPr/>
        </p:nvCxnSpPr>
        <p:spPr>
          <a:xfrm>
            <a:off x="8062119" y="4291684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miley Face 6"/>
          <p:cNvSpPr/>
          <p:nvPr/>
        </p:nvSpPr>
        <p:spPr>
          <a:xfrm>
            <a:off x="7949633" y="4088484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7949633" y="4458599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62119" y="4458599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49633" y="4375141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48383" y="9275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</p:spTree>
    <p:extLst>
      <p:ext uri="{BB962C8B-B14F-4D97-AF65-F5344CB8AC3E}">
        <p14:creationId xmlns:p14="http://schemas.microsoft.com/office/powerpoint/2010/main" val="702366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9">
            <a:extLst>
              <a:ext uri="{FF2B5EF4-FFF2-40B4-BE49-F238E27FC236}">
                <a16:creationId xmlns:a16="http://schemas.microsoft.com/office/drawing/2014/main" id="{AF3463A6-7AE1-4EB0-955F-C0A60A684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81" y="1219203"/>
            <a:ext cx="6565464" cy="3900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Meridian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 great circle on </a:t>
            </a:r>
          </a:p>
          <a:p>
            <a:pPr algn="ctr"/>
            <a:r>
              <a:rPr lang="en-US" sz="2000" dirty="0"/>
              <a:t>the celestial sphere </a:t>
            </a:r>
          </a:p>
          <a:p>
            <a:pPr algn="ctr"/>
            <a:r>
              <a:rPr lang="en-US" sz="2000" dirty="0"/>
              <a:t>that passes through </a:t>
            </a:r>
          </a:p>
          <a:p>
            <a:pPr algn="ctr"/>
            <a:r>
              <a:rPr lang="en-US" sz="2000" dirty="0"/>
              <a:t>the </a:t>
            </a:r>
            <a:r>
              <a:rPr lang="en-US" sz="2000" u="sng" dirty="0"/>
              <a:t>NCP</a:t>
            </a:r>
            <a:r>
              <a:rPr lang="en-US" sz="2000" dirty="0"/>
              <a:t>, the </a:t>
            </a:r>
            <a:r>
              <a:rPr lang="en-US" sz="2000" u="sng" dirty="0"/>
              <a:t>SCP</a:t>
            </a:r>
            <a:r>
              <a:rPr lang="en-US" sz="2000" dirty="0"/>
              <a:t>, </a:t>
            </a:r>
          </a:p>
          <a:p>
            <a:pPr algn="ctr"/>
            <a:r>
              <a:rPr lang="en-US" sz="2000" dirty="0"/>
              <a:t>and an observer’s </a:t>
            </a:r>
            <a:r>
              <a:rPr lang="en-US" sz="2000" u="sng" dirty="0"/>
              <a:t>zenith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A6E538-B4E1-4712-A74E-9B7577E666C2}"/>
              </a:ext>
            </a:extLst>
          </p:cNvPr>
          <p:cNvCxnSpPr>
            <a:stCxn id="27" idx="4"/>
          </p:cNvCxnSpPr>
          <p:nvPr/>
        </p:nvCxnSpPr>
        <p:spPr>
          <a:xfrm>
            <a:off x="8062119" y="4291684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Smiley Face 26">
            <a:extLst>
              <a:ext uri="{FF2B5EF4-FFF2-40B4-BE49-F238E27FC236}">
                <a16:creationId xmlns:a16="http://schemas.microsoft.com/office/drawing/2014/main" id="{AB206143-DCD6-49AF-B8C0-BECDFB379337}"/>
              </a:ext>
            </a:extLst>
          </p:cNvPr>
          <p:cNvSpPr/>
          <p:nvPr/>
        </p:nvSpPr>
        <p:spPr>
          <a:xfrm>
            <a:off x="7949633" y="4088484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964852-3C0E-44E7-84BF-CE67612AABEC}"/>
              </a:ext>
            </a:extLst>
          </p:cNvPr>
          <p:cNvCxnSpPr/>
          <p:nvPr/>
        </p:nvCxnSpPr>
        <p:spPr>
          <a:xfrm flipH="1">
            <a:off x="7949633" y="4458599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BDFDF1-0685-4FBF-84DE-E4A7183B194B}"/>
              </a:ext>
            </a:extLst>
          </p:cNvPr>
          <p:cNvCxnSpPr/>
          <p:nvPr/>
        </p:nvCxnSpPr>
        <p:spPr>
          <a:xfrm>
            <a:off x="8062119" y="4458599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F0DF05-E408-430E-A500-4492E5D66789}"/>
              </a:ext>
            </a:extLst>
          </p:cNvPr>
          <p:cNvCxnSpPr/>
          <p:nvPr/>
        </p:nvCxnSpPr>
        <p:spPr>
          <a:xfrm>
            <a:off x="7949633" y="4375141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796914-4978-4A19-A716-065207A3885D}"/>
              </a:ext>
            </a:extLst>
          </p:cNvPr>
          <p:cNvSpPr txBox="1"/>
          <p:nvPr/>
        </p:nvSpPr>
        <p:spPr>
          <a:xfrm>
            <a:off x="7648383" y="9275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</p:spTree>
    <p:extLst>
      <p:ext uri="{BB962C8B-B14F-4D97-AF65-F5344CB8AC3E}">
        <p14:creationId xmlns:p14="http://schemas.microsoft.com/office/powerpoint/2010/main" val="3843694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9">
            <a:extLst>
              <a:ext uri="{FF2B5EF4-FFF2-40B4-BE49-F238E27FC236}">
                <a16:creationId xmlns:a16="http://schemas.microsoft.com/office/drawing/2014/main" id="{AF3463A6-7AE1-4EB0-955F-C0A60A684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81" y="1219203"/>
            <a:ext cx="6565464" cy="3900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Meridian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 great circle on </a:t>
            </a:r>
          </a:p>
          <a:p>
            <a:pPr algn="ctr"/>
            <a:r>
              <a:rPr lang="en-US" sz="2000" dirty="0"/>
              <a:t>the celestial sphere </a:t>
            </a:r>
          </a:p>
          <a:p>
            <a:pPr algn="ctr"/>
            <a:r>
              <a:rPr lang="en-US" sz="2000" dirty="0"/>
              <a:t>that passes through </a:t>
            </a:r>
          </a:p>
          <a:p>
            <a:pPr algn="ctr"/>
            <a:r>
              <a:rPr lang="en-US" sz="2000" dirty="0"/>
              <a:t>the </a:t>
            </a:r>
            <a:r>
              <a:rPr lang="en-US" sz="2000" u="sng" dirty="0"/>
              <a:t>NCP</a:t>
            </a:r>
            <a:r>
              <a:rPr lang="en-US" sz="2000" dirty="0"/>
              <a:t>, the </a:t>
            </a:r>
            <a:r>
              <a:rPr lang="en-US" sz="2000" u="sng" dirty="0"/>
              <a:t>SCP</a:t>
            </a:r>
            <a:r>
              <a:rPr lang="en-US" sz="2000" dirty="0"/>
              <a:t>, </a:t>
            </a:r>
          </a:p>
          <a:p>
            <a:pPr algn="ctr"/>
            <a:r>
              <a:rPr lang="en-US" sz="2000" dirty="0"/>
              <a:t>and an observer’s </a:t>
            </a:r>
            <a:r>
              <a:rPr lang="en-US" sz="2000" u="sng" dirty="0"/>
              <a:t>zenith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A6E538-B4E1-4712-A74E-9B7577E666C2}"/>
              </a:ext>
            </a:extLst>
          </p:cNvPr>
          <p:cNvCxnSpPr>
            <a:stCxn id="27" idx="4"/>
          </p:cNvCxnSpPr>
          <p:nvPr/>
        </p:nvCxnSpPr>
        <p:spPr>
          <a:xfrm>
            <a:off x="8062119" y="4291684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Smiley Face 26">
            <a:extLst>
              <a:ext uri="{FF2B5EF4-FFF2-40B4-BE49-F238E27FC236}">
                <a16:creationId xmlns:a16="http://schemas.microsoft.com/office/drawing/2014/main" id="{AB206143-DCD6-49AF-B8C0-BECDFB379337}"/>
              </a:ext>
            </a:extLst>
          </p:cNvPr>
          <p:cNvSpPr/>
          <p:nvPr/>
        </p:nvSpPr>
        <p:spPr>
          <a:xfrm>
            <a:off x="7949633" y="4088484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964852-3C0E-44E7-84BF-CE67612AABEC}"/>
              </a:ext>
            </a:extLst>
          </p:cNvPr>
          <p:cNvCxnSpPr/>
          <p:nvPr/>
        </p:nvCxnSpPr>
        <p:spPr>
          <a:xfrm flipH="1">
            <a:off x="7949633" y="4458599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BDFDF1-0685-4FBF-84DE-E4A7183B194B}"/>
              </a:ext>
            </a:extLst>
          </p:cNvPr>
          <p:cNvCxnSpPr/>
          <p:nvPr/>
        </p:nvCxnSpPr>
        <p:spPr>
          <a:xfrm>
            <a:off x="8062119" y="4458599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F0DF05-E408-430E-A500-4492E5D66789}"/>
              </a:ext>
            </a:extLst>
          </p:cNvPr>
          <p:cNvCxnSpPr/>
          <p:nvPr/>
        </p:nvCxnSpPr>
        <p:spPr>
          <a:xfrm>
            <a:off x="7949633" y="4375141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796914-4978-4A19-A716-065207A3885D}"/>
              </a:ext>
            </a:extLst>
          </p:cNvPr>
          <p:cNvSpPr txBox="1"/>
          <p:nvPr/>
        </p:nvSpPr>
        <p:spPr>
          <a:xfrm>
            <a:off x="7648383" y="9275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D08915-F52F-41CB-9EE2-2B2CE2D4543A}"/>
              </a:ext>
            </a:extLst>
          </p:cNvPr>
          <p:cNvSpPr txBox="1"/>
          <p:nvPr/>
        </p:nvSpPr>
        <p:spPr>
          <a:xfrm>
            <a:off x="5730942" y="89124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Meridian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ED9C6A-BA2B-4694-B628-C3B5DE1E138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276124" y="1260579"/>
            <a:ext cx="218478" cy="32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487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Horizon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The line at which the </a:t>
            </a:r>
          </a:p>
          <a:p>
            <a:pPr algn="ctr"/>
            <a:r>
              <a:rPr lang="en-US" sz="2000" dirty="0"/>
              <a:t>earth's surface and the </a:t>
            </a:r>
          </a:p>
          <a:p>
            <a:pPr algn="ctr"/>
            <a:r>
              <a:rPr lang="en-US" sz="2000" dirty="0"/>
              <a:t>sky appear to meet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5E0E4-8334-40B0-B160-D49515F8F691}"/>
              </a:ext>
            </a:extLst>
          </p:cNvPr>
          <p:cNvSpPr txBox="1"/>
          <p:nvPr/>
        </p:nvSpPr>
        <p:spPr>
          <a:xfrm>
            <a:off x="5400701" y="388974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545789-F734-4B07-A0DD-8049C97C0B52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5764696" y="3609892"/>
            <a:ext cx="137104" cy="279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936024-691F-4676-8285-3B8C8A602BE1}"/>
              </a:ext>
            </a:extLst>
          </p:cNvPr>
          <p:cNvCxnSpPr>
            <a:stCxn id="12" idx="2"/>
          </p:cNvCxnSpPr>
          <p:nvPr/>
        </p:nvCxnSpPr>
        <p:spPr>
          <a:xfrm flipH="1">
            <a:off x="5597718" y="4259077"/>
            <a:ext cx="304082" cy="41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5" name="Content Placeholder 9">
            <a:extLst>
              <a:ext uri="{FF2B5EF4-FFF2-40B4-BE49-F238E27FC236}">
                <a16:creationId xmlns:a16="http://schemas.microsoft.com/office/drawing/2014/main" id="{E36B769D-EC62-475D-9685-693D9B911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81" y="1219203"/>
            <a:ext cx="6565464" cy="390065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041283-0416-470D-B506-279A65A7ABC2}"/>
              </a:ext>
            </a:extLst>
          </p:cNvPr>
          <p:cNvCxnSpPr>
            <a:stCxn id="27" idx="4"/>
          </p:cNvCxnSpPr>
          <p:nvPr/>
        </p:nvCxnSpPr>
        <p:spPr>
          <a:xfrm>
            <a:off x="8062119" y="4291684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Smiley Face 26">
            <a:extLst>
              <a:ext uri="{FF2B5EF4-FFF2-40B4-BE49-F238E27FC236}">
                <a16:creationId xmlns:a16="http://schemas.microsoft.com/office/drawing/2014/main" id="{FD7EBDAC-564C-4934-A556-59D505EEC84F}"/>
              </a:ext>
            </a:extLst>
          </p:cNvPr>
          <p:cNvSpPr/>
          <p:nvPr/>
        </p:nvSpPr>
        <p:spPr>
          <a:xfrm>
            <a:off x="7949633" y="4088484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E02F65-26B3-43B7-830F-BC36D03644AA}"/>
              </a:ext>
            </a:extLst>
          </p:cNvPr>
          <p:cNvCxnSpPr/>
          <p:nvPr/>
        </p:nvCxnSpPr>
        <p:spPr>
          <a:xfrm flipH="1">
            <a:off x="7949633" y="4458599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034CB6-D51E-4028-93F4-3D757215980D}"/>
              </a:ext>
            </a:extLst>
          </p:cNvPr>
          <p:cNvCxnSpPr/>
          <p:nvPr/>
        </p:nvCxnSpPr>
        <p:spPr>
          <a:xfrm>
            <a:off x="8062119" y="4458599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1A9D59-EA28-4D2D-A13A-473DD3A69E34}"/>
              </a:ext>
            </a:extLst>
          </p:cNvPr>
          <p:cNvCxnSpPr/>
          <p:nvPr/>
        </p:nvCxnSpPr>
        <p:spPr>
          <a:xfrm>
            <a:off x="7949633" y="4375141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C337DF-B292-4804-A0BD-303DC2BF7E5B}"/>
              </a:ext>
            </a:extLst>
          </p:cNvPr>
          <p:cNvSpPr txBox="1"/>
          <p:nvPr/>
        </p:nvSpPr>
        <p:spPr>
          <a:xfrm>
            <a:off x="7648383" y="9275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C5B2D-4406-48FE-9563-4B36AF2B8835}"/>
              </a:ext>
            </a:extLst>
          </p:cNvPr>
          <p:cNvSpPr txBox="1"/>
          <p:nvPr/>
        </p:nvSpPr>
        <p:spPr>
          <a:xfrm>
            <a:off x="5730942" y="89124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Meridian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4E9DB9-2AB7-4C87-995F-D7B95A0AE601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276124" y="1260579"/>
            <a:ext cx="218478" cy="32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395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B9FF-0C4E-4657-B8E4-2D38E1A4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Cardinal Directions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6441A-7AEA-45B8-A493-C2EB585DF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The four main points </a:t>
            </a:r>
          </a:p>
          <a:p>
            <a:pPr algn="ctr"/>
            <a:r>
              <a:rPr lang="en-US" sz="2000" dirty="0"/>
              <a:t>on the compass: </a:t>
            </a:r>
          </a:p>
          <a:p>
            <a:pPr algn="ctr"/>
            <a:r>
              <a:rPr lang="en-US" sz="2000" dirty="0"/>
              <a:t>north, south, east, west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A64C4-5EDC-42A5-AF69-944F3BF2324E}"/>
              </a:ext>
            </a:extLst>
          </p:cNvPr>
          <p:cNvSpPr txBox="1"/>
          <p:nvPr/>
        </p:nvSpPr>
        <p:spPr>
          <a:xfrm>
            <a:off x="5400701" y="388974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213DAC-4446-4B0E-8F25-77C44C8AA23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5764696" y="3609892"/>
            <a:ext cx="137104" cy="279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72A087-E4B2-4D58-B3CB-046B37F8BE8E}"/>
              </a:ext>
            </a:extLst>
          </p:cNvPr>
          <p:cNvCxnSpPr>
            <a:stCxn id="5" idx="2"/>
          </p:cNvCxnSpPr>
          <p:nvPr/>
        </p:nvCxnSpPr>
        <p:spPr>
          <a:xfrm flipH="1">
            <a:off x="5597718" y="4259077"/>
            <a:ext cx="304082" cy="41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5901946-2618-449B-8ADD-57250DAF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81" y="1219203"/>
            <a:ext cx="6565464" cy="39006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EFC7F-C88A-46E8-840B-D24154D831BB}"/>
              </a:ext>
            </a:extLst>
          </p:cNvPr>
          <p:cNvCxnSpPr>
            <a:stCxn id="10" idx="4"/>
          </p:cNvCxnSpPr>
          <p:nvPr/>
        </p:nvCxnSpPr>
        <p:spPr>
          <a:xfrm>
            <a:off x="8062119" y="4291684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miley Face 9">
            <a:extLst>
              <a:ext uri="{FF2B5EF4-FFF2-40B4-BE49-F238E27FC236}">
                <a16:creationId xmlns:a16="http://schemas.microsoft.com/office/drawing/2014/main" id="{783F5FEA-83B6-4BF6-90EC-7814D2DD18F9}"/>
              </a:ext>
            </a:extLst>
          </p:cNvPr>
          <p:cNvSpPr/>
          <p:nvPr/>
        </p:nvSpPr>
        <p:spPr>
          <a:xfrm>
            <a:off x="7949633" y="4088484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DEFD3-7FE9-47AD-A82E-496E2EB95CEF}"/>
              </a:ext>
            </a:extLst>
          </p:cNvPr>
          <p:cNvCxnSpPr/>
          <p:nvPr/>
        </p:nvCxnSpPr>
        <p:spPr>
          <a:xfrm flipH="1">
            <a:off x="7949633" y="4458599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2E5F39-1D26-487A-8A93-19278FBF8647}"/>
              </a:ext>
            </a:extLst>
          </p:cNvPr>
          <p:cNvCxnSpPr/>
          <p:nvPr/>
        </p:nvCxnSpPr>
        <p:spPr>
          <a:xfrm>
            <a:off x="8062119" y="4458599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2BA43C-FE7A-4D38-9076-CBFDFF3CB024}"/>
              </a:ext>
            </a:extLst>
          </p:cNvPr>
          <p:cNvCxnSpPr/>
          <p:nvPr/>
        </p:nvCxnSpPr>
        <p:spPr>
          <a:xfrm>
            <a:off x="7949633" y="4375141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22273A-9DFD-4B23-8915-05A4A6CE05C0}"/>
              </a:ext>
            </a:extLst>
          </p:cNvPr>
          <p:cNvSpPr txBox="1"/>
          <p:nvPr/>
        </p:nvSpPr>
        <p:spPr>
          <a:xfrm>
            <a:off x="7648383" y="9275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6D38A-F057-4B02-8A46-C3844C8E4EAB}"/>
              </a:ext>
            </a:extLst>
          </p:cNvPr>
          <p:cNvSpPr txBox="1"/>
          <p:nvPr/>
        </p:nvSpPr>
        <p:spPr>
          <a:xfrm>
            <a:off x="5730942" y="89124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Meridian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B77A50-0400-4872-A90C-E147094141C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276124" y="1260579"/>
            <a:ext cx="218478" cy="32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F53F2F-5513-493F-B81A-31CDCDC04FC2}"/>
              </a:ext>
            </a:extLst>
          </p:cNvPr>
          <p:cNvSpPr txBox="1"/>
          <p:nvPr/>
        </p:nvSpPr>
        <p:spPr>
          <a:xfrm>
            <a:off x="4483945" y="40054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2798A9-4816-4B9E-9224-21F6ADD9E15B}"/>
              </a:ext>
            </a:extLst>
          </p:cNvPr>
          <p:cNvSpPr txBox="1"/>
          <p:nvPr/>
        </p:nvSpPr>
        <p:spPr>
          <a:xfrm>
            <a:off x="11344296" y="40054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9EC48-55AB-4BD1-B1DA-D5EEEEAD43AE}"/>
              </a:ext>
            </a:extLst>
          </p:cNvPr>
          <p:cNvSpPr txBox="1"/>
          <p:nvPr/>
        </p:nvSpPr>
        <p:spPr>
          <a:xfrm>
            <a:off x="7479106" y="293331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8C9A9C-69E7-46DD-BF97-FCC44061616B}"/>
              </a:ext>
            </a:extLst>
          </p:cNvPr>
          <p:cNvSpPr txBox="1"/>
          <p:nvPr/>
        </p:nvSpPr>
        <p:spPr>
          <a:xfrm>
            <a:off x="8289745" y="510393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618053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B9FF-0C4E-4657-B8E4-2D38E1A4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Azimuth Angle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6441A-7AEA-45B8-A493-C2EB585DF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Angle around the horizon,</a:t>
            </a:r>
          </a:p>
          <a:p>
            <a:pPr algn="ctr"/>
            <a:r>
              <a:rPr lang="en-US" sz="2000" dirty="0"/>
              <a:t> from North increasing </a:t>
            </a:r>
          </a:p>
          <a:p>
            <a:pPr algn="ctr"/>
            <a:r>
              <a:rPr lang="en-US" sz="2000" dirty="0"/>
              <a:t>to the East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A64C4-5EDC-42A5-AF69-944F3BF2324E}"/>
              </a:ext>
            </a:extLst>
          </p:cNvPr>
          <p:cNvSpPr txBox="1"/>
          <p:nvPr/>
        </p:nvSpPr>
        <p:spPr>
          <a:xfrm>
            <a:off x="5400701" y="388974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213DAC-4446-4B0E-8F25-77C44C8AA23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5764696" y="3609892"/>
            <a:ext cx="137104" cy="279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72A087-E4B2-4D58-B3CB-046B37F8BE8E}"/>
              </a:ext>
            </a:extLst>
          </p:cNvPr>
          <p:cNvCxnSpPr>
            <a:stCxn id="5" idx="2"/>
          </p:cNvCxnSpPr>
          <p:nvPr/>
        </p:nvCxnSpPr>
        <p:spPr>
          <a:xfrm flipH="1">
            <a:off x="5597718" y="4259077"/>
            <a:ext cx="304082" cy="41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5901946-2618-449B-8ADD-57250DAF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81" y="1219203"/>
            <a:ext cx="6565464" cy="39006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EFC7F-C88A-46E8-840B-D24154D831BB}"/>
              </a:ext>
            </a:extLst>
          </p:cNvPr>
          <p:cNvCxnSpPr>
            <a:stCxn id="10" idx="4"/>
          </p:cNvCxnSpPr>
          <p:nvPr/>
        </p:nvCxnSpPr>
        <p:spPr>
          <a:xfrm>
            <a:off x="8062119" y="4291684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miley Face 9">
            <a:extLst>
              <a:ext uri="{FF2B5EF4-FFF2-40B4-BE49-F238E27FC236}">
                <a16:creationId xmlns:a16="http://schemas.microsoft.com/office/drawing/2014/main" id="{783F5FEA-83B6-4BF6-90EC-7814D2DD18F9}"/>
              </a:ext>
            </a:extLst>
          </p:cNvPr>
          <p:cNvSpPr/>
          <p:nvPr/>
        </p:nvSpPr>
        <p:spPr>
          <a:xfrm>
            <a:off x="7949633" y="4088484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DEFD3-7FE9-47AD-A82E-496E2EB95CEF}"/>
              </a:ext>
            </a:extLst>
          </p:cNvPr>
          <p:cNvCxnSpPr/>
          <p:nvPr/>
        </p:nvCxnSpPr>
        <p:spPr>
          <a:xfrm flipH="1">
            <a:off x="7949633" y="4458599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2E5F39-1D26-487A-8A93-19278FBF8647}"/>
              </a:ext>
            </a:extLst>
          </p:cNvPr>
          <p:cNvCxnSpPr/>
          <p:nvPr/>
        </p:nvCxnSpPr>
        <p:spPr>
          <a:xfrm>
            <a:off x="8062119" y="4458599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2BA43C-FE7A-4D38-9076-CBFDFF3CB024}"/>
              </a:ext>
            </a:extLst>
          </p:cNvPr>
          <p:cNvCxnSpPr/>
          <p:nvPr/>
        </p:nvCxnSpPr>
        <p:spPr>
          <a:xfrm>
            <a:off x="7949633" y="4375141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22273A-9DFD-4B23-8915-05A4A6CE05C0}"/>
              </a:ext>
            </a:extLst>
          </p:cNvPr>
          <p:cNvSpPr txBox="1"/>
          <p:nvPr/>
        </p:nvSpPr>
        <p:spPr>
          <a:xfrm>
            <a:off x="7648383" y="9275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6D38A-F057-4B02-8A46-C3844C8E4EAB}"/>
              </a:ext>
            </a:extLst>
          </p:cNvPr>
          <p:cNvSpPr txBox="1"/>
          <p:nvPr/>
        </p:nvSpPr>
        <p:spPr>
          <a:xfrm>
            <a:off x="5730942" y="89124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Meridian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B77A50-0400-4872-A90C-E147094141C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276124" y="1260579"/>
            <a:ext cx="218478" cy="32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F53F2F-5513-493F-B81A-31CDCDC04FC2}"/>
              </a:ext>
            </a:extLst>
          </p:cNvPr>
          <p:cNvSpPr txBox="1"/>
          <p:nvPr/>
        </p:nvSpPr>
        <p:spPr>
          <a:xfrm>
            <a:off x="4483945" y="40054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9EC48-55AB-4BD1-B1DA-D5EEEEAD43AE}"/>
              </a:ext>
            </a:extLst>
          </p:cNvPr>
          <p:cNvSpPr txBox="1"/>
          <p:nvPr/>
        </p:nvSpPr>
        <p:spPr>
          <a:xfrm>
            <a:off x="7479106" y="293331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8C9A9C-69E7-46DD-BF97-FCC44061616B}"/>
              </a:ext>
            </a:extLst>
          </p:cNvPr>
          <p:cNvSpPr txBox="1"/>
          <p:nvPr/>
        </p:nvSpPr>
        <p:spPr>
          <a:xfrm>
            <a:off x="8289745" y="510393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6E7F76-DA7A-457C-9A71-9C1C39977568}"/>
              </a:ext>
            </a:extLst>
          </p:cNvPr>
          <p:cNvSpPr txBox="1"/>
          <p:nvPr/>
        </p:nvSpPr>
        <p:spPr>
          <a:xfrm>
            <a:off x="11344296" y="40054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712307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B9FF-0C4E-4657-B8E4-2D38E1A4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Azimuth Angle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6441A-7AEA-45B8-A493-C2EB585DF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Angle around the horizon,</a:t>
            </a:r>
          </a:p>
          <a:p>
            <a:pPr algn="ctr"/>
            <a:r>
              <a:rPr lang="en-US" sz="2000" dirty="0"/>
              <a:t> from North increasing </a:t>
            </a:r>
          </a:p>
          <a:p>
            <a:pPr algn="ctr"/>
            <a:r>
              <a:rPr lang="en-US" sz="2000" dirty="0"/>
              <a:t>to the East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A64C4-5EDC-42A5-AF69-944F3BF2324E}"/>
              </a:ext>
            </a:extLst>
          </p:cNvPr>
          <p:cNvSpPr txBox="1"/>
          <p:nvPr/>
        </p:nvSpPr>
        <p:spPr>
          <a:xfrm>
            <a:off x="5400701" y="388974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213DAC-4446-4B0E-8F25-77C44C8AA23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5764696" y="3609892"/>
            <a:ext cx="137104" cy="279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72A087-E4B2-4D58-B3CB-046B37F8BE8E}"/>
              </a:ext>
            </a:extLst>
          </p:cNvPr>
          <p:cNvCxnSpPr>
            <a:stCxn id="5" idx="2"/>
          </p:cNvCxnSpPr>
          <p:nvPr/>
        </p:nvCxnSpPr>
        <p:spPr>
          <a:xfrm flipH="1">
            <a:off x="5597718" y="4259077"/>
            <a:ext cx="304082" cy="41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5901946-2618-449B-8ADD-57250DAF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81" y="1219203"/>
            <a:ext cx="6565464" cy="39006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EFC7F-C88A-46E8-840B-D24154D831BB}"/>
              </a:ext>
            </a:extLst>
          </p:cNvPr>
          <p:cNvCxnSpPr>
            <a:stCxn id="10" idx="4"/>
          </p:cNvCxnSpPr>
          <p:nvPr/>
        </p:nvCxnSpPr>
        <p:spPr>
          <a:xfrm>
            <a:off x="8062119" y="4291684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miley Face 9">
            <a:extLst>
              <a:ext uri="{FF2B5EF4-FFF2-40B4-BE49-F238E27FC236}">
                <a16:creationId xmlns:a16="http://schemas.microsoft.com/office/drawing/2014/main" id="{783F5FEA-83B6-4BF6-90EC-7814D2DD18F9}"/>
              </a:ext>
            </a:extLst>
          </p:cNvPr>
          <p:cNvSpPr/>
          <p:nvPr/>
        </p:nvSpPr>
        <p:spPr>
          <a:xfrm>
            <a:off x="7949633" y="4088484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DEFD3-7FE9-47AD-A82E-496E2EB95CEF}"/>
              </a:ext>
            </a:extLst>
          </p:cNvPr>
          <p:cNvCxnSpPr/>
          <p:nvPr/>
        </p:nvCxnSpPr>
        <p:spPr>
          <a:xfrm flipH="1">
            <a:off x="7949633" y="4458599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2E5F39-1D26-487A-8A93-19278FBF8647}"/>
              </a:ext>
            </a:extLst>
          </p:cNvPr>
          <p:cNvCxnSpPr/>
          <p:nvPr/>
        </p:nvCxnSpPr>
        <p:spPr>
          <a:xfrm>
            <a:off x="8062119" y="4458599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2BA43C-FE7A-4D38-9076-CBFDFF3CB024}"/>
              </a:ext>
            </a:extLst>
          </p:cNvPr>
          <p:cNvCxnSpPr/>
          <p:nvPr/>
        </p:nvCxnSpPr>
        <p:spPr>
          <a:xfrm>
            <a:off x="7949633" y="4375141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22273A-9DFD-4B23-8915-05A4A6CE05C0}"/>
              </a:ext>
            </a:extLst>
          </p:cNvPr>
          <p:cNvSpPr txBox="1"/>
          <p:nvPr/>
        </p:nvSpPr>
        <p:spPr>
          <a:xfrm>
            <a:off x="7648383" y="9275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6D38A-F057-4B02-8A46-C3844C8E4EAB}"/>
              </a:ext>
            </a:extLst>
          </p:cNvPr>
          <p:cNvSpPr txBox="1"/>
          <p:nvPr/>
        </p:nvSpPr>
        <p:spPr>
          <a:xfrm>
            <a:off x="5730942" y="89124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Meridian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B77A50-0400-4872-A90C-E147094141C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276124" y="1260579"/>
            <a:ext cx="218478" cy="32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F53F2F-5513-493F-B81A-31CDCDC04FC2}"/>
              </a:ext>
            </a:extLst>
          </p:cNvPr>
          <p:cNvSpPr txBox="1"/>
          <p:nvPr/>
        </p:nvSpPr>
        <p:spPr>
          <a:xfrm>
            <a:off x="4483945" y="40054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9EC48-55AB-4BD1-B1DA-D5EEEEAD43AE}"/>
              </a:ext>
            </a:extLst>
          </p:cNvPr>
          <p:cNvSpPr txBox="1"/>
          <p:nvPr/>
        </p:nvSpPr>
        <p:spPr>
          <a:xfrm>
            <a:off x="7479106" y="293331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8C9A9C-69E7-46DD-BF97-FCC44061616B}"/>
              </a:ext>
            </a:extLst>
          </p:cNvPr>
          <p:cNvSpPr txBox="1"/>
          <p:nvPr/>
        </p:nvSpPr>
        <p:spPr>
          <a:xfrm>
            <a:off x="8289745" y="510393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2A5FFB-4A9E-4FD2-9EAC-C7F6A4DF6767}"/>
                  </a:ext>
                </a:extLst>
              </p:cNvPr>
              <p:cNvSpPr txBox="1"/>
              <p:nvPr/>
            </p:nvSpPr>
            <p:spPr>
              <a:xfrm>
                <a:off x="4397992" y="4245523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2A5FFB-4A9E-4FD2-9EAC-C7F6A4DF6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92" y="4245523"/>
                <a:ext cx="538930" cy="369332"/>
              </a:xfrm>
              <a:prstGeom prst="rect">
                <a:avLst/>
              </a:prstGeom>
              <a:blipFill>
                <a:blip r:embed="rId3"/>
                <a:stretch>
                  <a:fillRect l="-8989" t="-8197" r="-146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1958D55-7D65-4913-98C7-524877A7BFFC}"/>
              </a:ext>
            </a:extLst>
          </p:cNvPr>
          <p:cNvSpPr txBox="1"/>
          <p:nvPr/>
        </p:nvSpPr>
        <p:spPr>
          <a:xfrm>
            <a:off x="11344296" y="40054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06331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B9FF-0C4E-4657-B8E4-2D38E1A4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Azimuth Angle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6441A-7AEA-45B8-A493-C2EB585DF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Angle around the horizon,</a:t>
            </a:r>
          </a:p>
          <a:p>
            <a:pPr algn="ctr"/>
            <a:r>
              <a:rPr lang="en-US" sz="2000" dirty="0"/>
              <a:t> from North increasing </a:t>
            </a:r>
          </a:p>
          <a:p>
            <a:pPr algn="ctr"/>
            <a:r>
              <a:rPr lang="en-US" sz="2000" dirty="0"/>
              <a:t>to the East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A64C4-5EDC-42A5-AF69-944F3BF2324E}"/>
              </a:ext>
            </a:extLst>
          </p:cNvPr>
          <p:cNvSpPr txBox="1"/>
          <p:nvPr/>
        </p:nvSpPr>
        <p:spPr>
          <a:xfrm>
            <a:off x="5400701" y="388974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213DAC-4446-4B0E-8F25-77C44C8AA23C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5764696" y="3609892"/>
            <a:ext cx="137104" cy="279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72A087-E4B2-4D58-B3CB-046B37F8BE8E}"/>
              </a:ext>
            </a:extLst>
          </p:cNvPr>
          <p:cNvCxnSpPr>
            <a:stCxn id="5" idx="2"/>
          </p:cNvCxnSpPr>
          <p:nvPr/>
        </p:nvCxnSpPr>
        <p:spPr>
          <a:xfrm flipH="1">
            <a:off x="5597718" y="4259077"/>
            <a:ext cx="304082" cy="4162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5901946-2618-449B-8ADD-57250DAF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81" y="1219203"/>
            <a:ext cx="6565464" cy="39006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EFC7F-C88A-46E8-840B-D24154D831BB}"/>
              </a:ext>
            </a:extLst>
          </p:cNvPr>
          <p:cNvCxnSpPr>
            <a:stCxn id="10" idx="4"/>
          </p:cNvCxnSpPr>
          <p:nvPr/>
        </p:nvCxnSpPr>
        <p:spPr>
          <a:xfrm>
            <a:off x="8062119" y="4291684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miley Face 9">
            <a:extLst>
              <a:ext uri="{FF2B5EF4-FFF2-40B4-BE49-F238E27FC236}">
                <a16:creationId xmlns:a16="http://schemas.microsoft.com/office/drawing/2014/main" id="{783F5FEA-83B6-4BF6-90EC-7814D2DD18F9}"/>
              </a:ext>
            </a:extLst>
          </p:cNvPr>
          <p:cNvSpPr/>
          <p:nvPr/>
        </p:nvSpPr>
        <p:spPr>
          <a:xfrm>
            <a:off x="7949633" y="4088484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0DEFD3-7FE9-47AD-A82E-496E2EB95CEF}"/>
              </a:ext>
            </a:extLst>
          </p:cNvPr>
          <p:cNvCxnSpPr/>
          <p:nvPr/>
        </p:nvCxnSpPr>
        <p:spPr>
          <a:xfrm flipH="1">
            <a:off x="7949633" y="4458599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2E5F39-1D26-487A-8A93-19278FBF8647}"/>
              </a:ext>
            </a:extLst>
          </p:cNvPr>
          <p:cNvCxnSpPr/>
          <p:nvPr/>
        </p:nvCxnSpPr>
        <p:spPr>
          <a:xfrm>
            <a:off x="8062119" y="4458599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2BA43C-FE7A-4D38-9076-CBFDFF3CB024}"/>
              </a:ext>
            </a:extLst>
          </p:cNvPr>
          <p:cNvCxnSpPr/>
          <p:nvPr/>
        </p:nvCxnSpPr>
        <p:spPr>
          <a:xfrm>
            <a:off x="7949633" y="4375141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22273A-9DFD-4B23-8915-05A4A6CE05C0}"/>
              </a:ext>
            </a:extLst>
          </p:cNvPr>
          <p:cNvSpPr txBox="1"/>
          <p:nvPr/>
        </p:nvSpPr>
        <p:spPr>
          <a:xfrm>
            <a:off x="7648383" y="92753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6D38A-F057-4B02-8A46-C3844C8E4EAB}"/>
              </a:ext>
            </a:extLst>
          </p:cNvPr>
          <p:cNvSpPr txBox="1"/>
          <p:nvPr/>
        </p:nvSpPr>
        <p:spPr>
          <a:xfrm>
            <a:off x="5730942" y="89124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Meridian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B77A50-0400-4872-A90C-E147094141C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276124" y="1260579"/>
            <a:ext cx="218478" cy="32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F53F2F-5513-493F-B81A-31CDCDC04FC2}"/>
              </a:ext>
            </a:extLst>
          </p:cNvPr>
          <p:cNvSpPr txBox="1"/>
          <p:nvPr/>
        </p:nvSpPr>
        <p:spPr>
          <a:xfrm>
            <a:off x="4483945" y="400541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9EC48-55AB-4BD1-B1DA-D5EEEEAD43AE}"/>
              </a:ext>
            </a:extLst>
          </p:cNvPr>
          <p:cNvSpPr txBox="1"/>
          <p:nvPr/>
        </p:nvSpPr>
        <p:spPr>
          <a:xfrm>
            <a:off x="7479106" y="293331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8C9A9C-69E7-46DD-BF97-FCC44061616B}"/>
              </a:ext>
            </a:extLst>
          </p:cNvPr>
          <p:cNvSpPr txBox="1"/>
          <p:nvPr/>
        </p:nvSpPr>
        <p:spPr>
          <a:xfrm>
            <a:off x="8289745" y="510393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3DADE-5A87-4DB7-948D-FBA2DDCD48F2}"/>
                  </a:ext>
                </a:extLst>
              </p:cNvPr>
              <p:cNvSpPr txBox="1"/>
              <p:nvPr/>
            </p:nvSpPr>
            <p:spPr>
              <a:xfrm>
                <a:off x="7320408" y="2683844"/>
                <a:ext cx="655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3DADE-5A87-4DB7-948D-FBA2DDCD4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408" y="2683844"/>
                <a:ext cx="655949" cy="369332"/>
              </a:xfrm>
              <a:prstGeom prst="rect">
                <a:avLst/>
              </a:prstGeom>
              <a:blipFill>
                <a:blip r:embed="rId3"/>
                <a:stretch>
                  <a:fillRect l="-8411" t="-8197" r="-1401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B04F0E-8687-47B3-B313-1D47954202AD}"/>
                  </a:ext>
                </a:extLst>
              </p:cNvPr>
              <p:cNvSpPr txBox="1"/>
              <p:nvPr/>
            </p:nvSpPr>
            <p:spPr>
              <a:xfrm>
                <a:off x="8118362" y="5326992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(270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B04F0E-8687-47B3-B313-1D4795420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362" y="5326992"/>
                <a:ext cx="772969" cy="369332"/>
              </a:xfrm>
              <a:prstGeom prst="rect">
                <a:avLst/>
              </a:prstGeom>
              <a:blipFill>
                <a:blip r:embed="rId4"/>
                <a:stretch>
                  <a:fillRect l="-7087" t="-10000" r="-1259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BCD59E-0F74-4FD1-9703-C531A41D4C20}"/>
                  </a:ext>
                </a:extLst>
              </p:cNvPr>
              <p:cNvSpPr txBox="1"/>
              <p:nvPr/>
            </p:nvSpPr>
            <p:spPr>
              <a:xfrm>
                <a:off x="11127977" y="4291521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(180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BCD59E-0F74-4FD1-9703-C531A41D4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977" y="4291521"/>
                <a:ext cx="772969" cy="369332"/>
              </a:xfrm>
              <a:prstGeom prst="rect">
                <a:avLst/>
              </a:prstGeom>
              <a:blipFill>
                <a:blip r:embed="rId5"/>
                <a:stretch>
                  <a:fillRect l="-6299" t="-9836" r="-13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97D2251-2982-446D-91DE-0F4C49F47159}"/>
              </a:ext>
            </a:extLst>
          </p:cNvPr>
          <p:cNvSpPr txBox="1"/>
          <p:nvPr/>
        </p:nvSpPr>
        <p:spPr>
          <a:xfrm>
            <a:off x="11344296" y="40054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8B3AC0-3892-4C34-8846-85A053631ABE}"/>
                  </a:ext>
                </a:extLst>
              </p:cNvPr>
              <p:cNvSpPr txBox="1"/>
              <p:nvPr/>
            </p:nvSpPr>
            <p:spPr>
              <a:xfrm>
                <a:off x="4397992" y="4245523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8B3AC0-3892-4C34-8846-85A053631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92" y="4245523"/>
                <a:ext cx="538930" cy="369332"/>
              </a:xfrm>
              <a:prstGeom prst="rect">
                <a:avLst/>
              </a:prstGeom>
              <a:blipFill>
                <a:blip r:embed="rId6"/>
                <a:stretch>
                  <a:fillRect l="-8989" t="-8197" r="-1460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273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9">
            <a:extLst>
              <a:ext uri="{FF2B5EF4-FFF2-40B4-BE49-F238E27FC236}">
                <a16:creationId xmlns:a16="http://schemas.microsoft.com/office/drawing/2014/main" id="{4411B479-F3D8-4DC7-ADB5-5F1F90CC3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96" y="570069"/>
            <a:ext cx="9621623" cy="5716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E7BA6D-8F61-4CF8-A468-FDF0944F2D81}"/>
              </a:ext>
            </a:extLst>
          </p:cNvPr>
          <p:cNvSpPr txBox="1"/>
          <p:nvPr/>
        </p:nvSpPr>
        <p:spPr>
          <a:xfrm>
            <a:off x="5826273" y="26605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CA177-1A16-42DF-B061-5E1176EEE394}"/>
              </a:ext>
            </a:extLst>
          </p:cNvPr>
          <p:cNvSpPr txBox="1"/>
          <p:nvPr/>
        </p:nvSpPr>
        <p:spPr>
          <a:xfrm>
            <a:off x="3377096" y="36147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Meridian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F1FE9-1B7E-4CCC-9F78-35B13B09519E}"/>
              </a:ext>
            </a:extLst>
          </p:cNvPr>
          <p:cNvCxnSpPr/>
          <p:nvPr/>
        </p:nvCxnSpPr>
        <p:spPr>
          <a:xfrm>
            <a:off x="3909833" y="730807"/>
            <a:ext cx="206734" cy="32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8E9EE9-A236-46AB-AE4E-038B4710C633}"/>
              </a:ext>
            </a:extLst>
          </p:cNvPr>
          <p:cNvSpPr txBox="1"/>
          <p:nvPr/>
        </p:nvSpPr>
        <p:spPr>
          <a:xfrm>
            <a:off x="5519540" y="201415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 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9F8F5E-9A51-4E20-8AA6-923CD562DF01}"/>
              </a:ext>
            </a:extLst>
          </p:cNvPr>
          <p:cNvCxnSpPr>
            <a:stCxn id="7" idx="3"/>
          </p:cNvCxnSpPr>
          <p:nvPr/>
        </p:nvCxnSpPr>
        <p:spPr>
          <a:xfrm flipV="1">
            <a:off x="6601888" y="2322286"/>
            <a:ext cx="5173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45CC10-480E-4412-AD9D-2075BF9C4472}"/>
              </a:ext>
            </a:extLst>
          </p:cNvPr>
          <p:cNvSpPr txBox="1"/>
          <p:nvPr/>
        </p:nvSpPr>
        <p:spPr>
          <a:xfrm>
            <a:off x="1036659" y="468693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772A5-9EF4-4A2D-B911-04CA1D23CBEF}"/>
                  </a:ext>
                </a:extLst>
              </p:cNvPr>
              <p:cNvSpPr txBox="1"/>
              <p:nvPr/>
            </p:nvSpPr>
            <p:spPr>
              <a:xfrm>
                <a:off x="971260" y="493495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772A5-9EF4-4A2D-B911-04CA1D23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60" y="4934952"/>
                <a:ext cx="538930" cy="369332"/>
              </a:xfrm>
              <a:prstGeom prst="rect">
                <a:avLst/>
              </a:prstGeom>
              <a:blipFill>
                <a:blip r:embed="rId3"/>
                <a:stretch>
                  <a:fillRect l="-8989" t="-10000" r="-146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31B248-E8B6-4C6D-B2F1-4DB6AE1594C6}"/>
              </a:ext>
            </a:extLst>
          </p:cNvPr>
          <p:cNvSpPr txBox="1"/>
          <p:nvPr/>
        </p:nvSpPr>
        <p:spPr>
          <a:xfrm>
            <a:off x="11174580" y="46807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460A1-CCBB-4170-BEF9-F14CA2AA169F}"/>
                  </a:ext>
                </a:extLst>
              </p:cNvPr>
              <p:cNvSpPr txBox="1"/>
              <p:nvPr/>
            </p:nvSpPr>
            <p:spPr>
              <a:xfrm>
                <a:off x="10943748" y="4934952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(180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460A1-CCBB-4170-BEF9-F14CA2AA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748" y="4934952"/>
                <a:ext cx="772969" cy="369332"/>
              </a:xfrm>
              <a:prstGeom prst="rect">
                <a:avLst/>
              </a:prstGeom>
              <a:blipFill>
                <a:blip r:embed="rId4"/>
                <a:stretch>
                  <a:fillRect l="-6299" t="-10000" r="-133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2843E7E-6A1C-4103-8609-871E2C5E73E9}"/>
              </a:ext>
            </a:extLst>
          </p:cNvPr>
          <p:cNvSpPr txBox="1"/>
          <p:nvPr/>
        </p:nvSpPr>
        <p:spPr>
          <a:xfrm>
            <a:off x="5477063" y="35683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83E36B-C704-4204-965B-6493B8EC902E}"/>
                  </a:ext>
                </a:extLst>
              </p:cNvPr>
              <p:cNvSpPr txBox="1"/>
              <p:nvPr/>
            </p:nvSpPr>
            <p:spPr>
              <a:xfrm>
                <a:off x="5674431" y="3565809"/>
                <a:ext cx="655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83E36B-C704-4204-965B-6493B8EC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1" y="3565809"/>
                <a:ext cx="655949" cy="369332"/>
              </a:xfrm>
              <a:prstGeom prst="rect">
                <a:avLst/>
              </a:prstGeom>
              <a:blipFill>
                <a:blip r:embed="rId5"/>
                <a:stretch>
                  <a:fillRect l="-8411" t="-9836" r="-1401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E757B8C-9760-4656-B9EA-08249C57E086}"/>
              </a:ext>
            </a:extLst>
          </p:cNvPr>
          <p:cNvSpPr txBox="1"/>
          <p:nvPr/>
        </p:nvSpPr>
        <p:spPr>
          <a:xfrm>
            <a:off x="6289333" y="624062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4AD634-6A60-4223-9D7B-AD1AB7054780}"/>
                  </a:ext>
                </a:extLst>
              </p:cNvPr>
              <p:cNvSpPr txBox="1"/>
              <p:nvPr/>
            </p:nvSpPr>
            <p:spPr>
              <a:xfrm>
                <a:off x="6537500" y="6238070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(270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4AD634-6A60-4223-9D7B-AD1AB7054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00" y="6238070"/>
                <a:ext cx="772969" cy="369332"/>
              </a:xfrm>
              <a:prstGeom prst="rect">
                <a:avLst/>
              </a:prstGeom>
              <a:blipFill>
                <a:blip r:embed="rId6"/>
                <a:stretch>
                  <a:fillRect l="-6299" t="-8197" r="-13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miley Face 18">
            <a:extLst>
              <a:ext uri="{FF2B5EF4-FFF2-40B4-BE49-F238E27FC236}">
                <a16:creationId xmlns:a16="http://schemas.microsoft.com/office/drawing/2014/main" id="{C37EB859-3B5A-4C92-8425-BE49D51CBDBA}"/>
              </a:ext>
            </a:extLst>
          </p:cNvPr>
          <p:cNvSpPr/>
          <p:nvPr/>
        </p:nvSpPr>
        <p:spPr>
          <a:xfrm>
            <a:off x="6128090" y="4777913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945379-8BB6-4B21-BCC8-900EFD9087A2}"/>
              </a:ext>
            </a:extLst>
          </p:cNvPr>
          <p:cNvCxnSpPr/>
          <p:nvPr/>
        </p:nvCxnSpPr>
        <p:spPr>
          <a:xfrm flipH="1">
            <a:off x="6128090" y="5148028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E49987-5C39-4222-9BE8-6B93DD0FC21B}"/>
              </a:ext>
            </a:extLst>
          </p:cNvPr>
          <p:cNvCxnSpPr/>
          <p:nvPr/>
        </p:nvCxnSpPr>
        <p:spPr>
          <a:xfrm>
            <a:off x="6240576" y="5148028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575149-3B72-4A11-826E-F7376E1CA707}"/>
              </a:ext>
            </a:extLst>
          </p:cNvPr>
          <p:cNvCxnSpPr/>
          <p:nvPr/>
        </p:nvCxnSpPr>
        <p:spPr>
          <a:xfrm>
            <a:off x="6127523" y="5050055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8FD71-AF70-467B-AE90-B940809848DD}"/>
              </a:ext>
            </a:extLst>
          </p:cNvPr>
          <p:cNvCxnSpPr/>
          <p:nvPr/>
        </p:nvCxnSpPr>
        <p:spPr>
          <a:xfrm>
            <a:off x="6240576" y="4981113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4CD8F3-3837-49EB-B585-CCCDE66067E9}"/>
              </a:ext>
            </a:extLst>
          </p:cNvPr>
          <p:cNvSpPr txBox="1"/>
          <p:nvPr/>
        </p:nvSpPr>
        <p:spPr>
          <a:xfrm>
            <a:off x="2573772" y="4565620"/>
            <a:ext cx="100219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Horizon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583506-5877-4312-B9B9-1D41B731A26D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877187" y="4042231"/>
            <a:ext cx="197684" cy="523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02462A-CEAA-4C0D-B1AF-2AD2262F910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450011" y="5050046"/>
            <a:ext cx="624860" cy="566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670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  <a:effectLst/>
              </a:rPr>
              <a:t>How did people know their location on Earth before GPS?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defTabSz="457200"/>
            <a:endParaRPr lang="en-US" sz="1800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Latitude</a:t>
            </a:r>
          </a:p>
          <a:p>
            <a:pPr defTabSz="457200"/>
            <a:r>
              <a:rPr lang="en-US" sz="1800" dirty="0"/>
              <a:t>	Polaris</a:t>
            </a:r>
          </a:p>
          <a:p>
            <a:pPr defTabSz="457200"/>
            <a:r>
              <a:rPr lang="en-US" sz="1800" dirty="0"/>
              <a:t>	Sun @ Noon</a:t>
            </a:r>
          </a:p>
          <a:p>
            <a:pPr defTabSz="457200"/>
            <a:endParaRPr lang="en-US" sz="1800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Longitude</a:t>
            </a:r>
          </a:p>
          <a:p>
            <a:pPr defTabSz="457200"/>
            <a:r>
              <a:rPr lang="en-US" sz="1800" dirty="0"/>
              <a:t>	Time Measurements</a:t>
            </a:r>
          </a:p>
          <a:p>
            <a:pPr defTabSz="457200"/>
            <a:r>
              <a:rPr lang="en-US" sz="1800" dirty="0"/>
              <a:t>	</a:t>
            </a:r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Polynesians</a:t>
            </a:r>
          </a:p>
          <a:p>
            <a:pPr defTabSz="457200"/>
            <a:r>
              <a:rPr lang="en-US" sz="1800" dirty="0"/>
              <a:t>	Stars</a:t>
            </a:r>
          </a:p>
        </p:txBody>
      </p:sp>
      <p:pic>
        <p:nvPicPr>
          <p:cNvPr id="8" name="Picture 2" descr="http://i205.photobucket.com/albums/bb9/srsen/knMAPS_main0.jpg">
            <a:extLst>
              <a:ext uri="{FF2B5EF4-FFF2-40B4-BE49-F238E27FC236}">
                <a16:creationId xmlns:a16="http://schemas.microsoft.com/office/drawing/2014/main" id="{154E6ED7-2CBD-4022-957B-A1A5669075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454322"/>
            <a:ext cx="6172200" cy="393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245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9">
            <a:extLst>
              <a:ext uri="{FF2B5EF4-FFF2-40B4-BE49-F238E27FC236}">
                <a16:creationId xmlns:a16="http://schemas.microsoft.com/office/drawing/2014/main" id="{4411B479-F3D8-4DC7-ADB5-5F1F90CC3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96" y="570069"/>
            <a:ext cx="9621623" cy="5716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E7BA6D-8F61-4CF8-A468-FDF0944F2D81}"/>
              </a:ext>
            </a:extLst>
          </p:cNvPr>
          <p:cNvSpPr txBox="1"/>
          <p:nvPr/>
        </p:nvSpPr>
        <p:spPr>
          <a:xfrm>
            <a:off x="5826273" y="26605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CA177-1A16-42DF-B061-5E1176EEE394}"/>
              </a:ext>
            </a:extLst>
          </p:cNvPr>
          <p:cNvSpPr txBox="1"/>
          <p:nvPr/>
        </p:nvSpPr>
        <p:spPr>
          <a:xfrm>
            <a:off x="3377096" y="36147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Meridian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F1FE9-1B7E-4CCC-9F78-35B13B09519E}"/>
              </a:ext>
            </a:extLst>
          </p:cNvPr>
          <p:cNvCxnSpPr/>
          <p:nvPr/>
        </p:nvCxnSpPr>
        <p:spPr>
          <a:xfrm>
            <a:off x="3909833" y="730807"/>
            <a:ext cx="206734" cy="32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8E9EE9-A236-46AB-AE4E-038B4710C633}"/>
              </a:ext>
            </a:extLst>
          </p:cNvPr>
          <p:cNvSpPr txBox="1"/>
          <p:nvPr/>
        </p:nvSpPr>
        <p:spPr>
          <a:xfrm>
            <a:off x="5519540" y="201415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 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9F8F5E-9A51-4E20-8AA6-923CD562DF01}"/>
              </a:ext>
            </a:extLst>
          </p:cNvPr>
          <p:cNvCxnSpPr>
            <a:stCxn id="7" idx="3"/>
          </p:cNvCxnSpPr>
          <p:nvPr/>
        </p:nvCxnSpPr>
        <p:spPr>
          <a:xfrm flipV="1">
            <a:off x="6601888" y="2322286"/>
            <a:ext cx="5173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45CC10-480E-4412-AD9D-2075BF9C4472}"/>
              </a:ext>
            </a:extLst>
          </p:cNvPr>
          <p:cNvSpPr txBox="1"/>
          <p:nvPr/>
        </p:nvSpPr>
        <p:spPr>
          <a:xfrm>
            <a:off x="1036659" y="468693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772A5-9EF4-4A2D-B911-04CA1D23CBEF}"/>
                  </a:ext>
                </a:extLst>
              </p:cNvPr>
              <p:cNvSpPr txBox="1"/>
              <p:nvPr/>
            </p:nvSpPr>
            <p:spPr>
              <a:xfrm>
                <a:off x="971260" y="493495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772A5-9EF4-4A2D-B911-04CA1D23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60" y="4934952"/>
                <a:ext cx="538930" cy="369332"/>
              </a:xfrm>
              <a:prstGeom prst="rect">
                <a:avLst/>
              </a:prstGeom>
              <a:blipFill>
                <a:blip r:embed="rId3"/>
                <a:stretch>
                  <a:fillRect l="-8989" t="-10000" r="-146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31B248-E8B6-4C6D-B2F1-4DB6AE1594C6}"/>
              </a:ext>
            </a:extLst>
          </p:cNvPr>
          <p:cNvSpPr txBox="1"/>
          <p:nvPr/>
        </p:nvSpPr>
        <p:spPr>
          <a:xfrm>
            <a:off x="11174580" y="46807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460A1-CCBB-4170-BEF9-F14CA2AA169F}"/>
                  </a:ext>
                </a:extLst>
              </p:cNvPr>
              <p:cNvSpPr txBox="1"/>
              <p:nvPr/>
            </p:nvSpPr>
            <p:spPr>
              <a:xfrm>
                <a:off x="10943748" y="4934952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(180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460A1-CCBB-4170-BEF9-F14CA2AA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748" y="4934952"/>
                <a:ext cx="772969" cy="369332"/>
              </a:xfrm>
              <a:prstGeom prst="rect">
                <a:avLst/>
              </a:prstGeom>
              <a:blipFill>
                <a:blip r:embed="rId4"/>
                <a:stretch>
                  <a:fillRect l="-6299" t="-10000" r="-133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2843E7E-6A1C-4103-8609-871E2C5E73E9}"/>
              </a:ext>
            </a:extLst>
          </p:cNvPr>
          <p:cNvSpPr txBox="1"/>
          <p:nvPr/>
        </p:nvSpPr>
        <p:spPr>
          <a:xfrm>
            <a:off x="5477063" y="35683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83E36B-C704-4204-965B-6493B8EC902E}"/>
                  </a:ext>
                </a:extLst>
              </p:cNvPr>
              <p:cNvSpPr txBox="1"/>
              <p:nvPr/>
            </p:nvSpPr>
            <p:spPr>
              <a:xfrm>
                <a:off x="5674431" y="3565809"/>
                <a:ext cx="655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83E36B-C704-4204-965B-6493B8EC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1" y="3565809"/>
                <a:ext cx="655949" cy="369332"/>
              </a:xfrm>
              <a:prstGeom prst="rect">
                <a:avLst/>
              </a:prstGeom>
              <a:blipFill>
                <a:blip r:embed="rId5"/>
                <a:stretch>
                  <a:fillRect l="-8411" t="-9836" r="-1401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E757B8C-9760-4656-B9EA-08249C57E086}"/>
              </a:ext>
            </a:extLst>
          </p:cNvPr>
          <p:cNvSpPr txBox="1"/>
          <p:nvPr/>
        </p:nvSpPr>
        <p:spPr>
          <a:xfrm>
            <a:off x="6289333" y="624062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4AD634-6A60-4223-9D7B-AD1AB7054780}"/>
                  </a:ext>
                </a:extLst>
              </p:cNvPr>
              <p:cNvSpPr txBox="1"/>
              <p:nvPr/>
            </p:nvSpPr>
            <p:spPr>
              <a:xfrm>
                <a:off x="6537500" y="6238070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(270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4AD634-6A60-4223-9D7B-AD1AB7054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00" y="6238070"/>
                <a:ext cx="772969" cy="369332"/>
              </a:xfrm>
              <a:prstGeom prst="rect">
                <a:avLst/>
              </a:prstGeom>
              <a:blipFill>
                <a:blip r:embed="rId6"/>
                <a:stretch>
                  <a:fillRect l="-6299" t="-8197" r="-13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miley Face 18">
            <a:extLst>
              <a:ext uri="{FF2B5EF4-FFF2-40B4-BE49-F238E27FC236}">
                <a16:creationId xmlns:a16="http://schemas.microsoft.com/office/drawing/2014/main" id="{C37EB859-3B5A-4C92-8425-BE49D51CBDBA}"/>
              </a:ext>
            </a:extLst>
          </p:cNvPr>
          <p:cNvSpPr/>
          <p:nvPr/>
        </p:nvSpPr>
        <p:spPr>
          <a:xfrm>
            <a:off x="6128090" y="4777913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945379-8BB6-4B21-BCC8-900EFD9087A2}"/>
              </a:ext>
            </a:extLst>
          </p:cNvPr>
          <p:cNvCxnSpPr/>
          <p:nvPr/>
        </p:nvCxnSpPr>
        <p:spPr>
          <a:xfrm flipH="1">
            <a:off x="6128090" y="5148028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E49987-5C39-4222-9BE8-6B93DD0FC21B}"/>
              </a:ext>
            </a:extLst>
          </p:cNvPr>
          <p:cNvCxnSpPr/>
          <p:nvPr/>
        </p:nvCxnSpPr>
        <p:spPr>
          <a:xfrm>
            <a:off x="6240576" y="5148028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575149-3B72-4A11-826E-F7376E1CA707}"/>
              </a:ext>
            </a:extLst>
          </p:cNvPr>
          <p:cNvCxnSpPr/>
          <p:nvPr/>
        </p:nvCxnSpPr>
        <p:spPr>
          <a:xfrm>
            <a:off x="6127523" y="5050055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8FD71-AF70-467B-AE90-B940809848DD}"/>
              </a:ext>
            </a:extLst>
          </p:cNvPr>
          <p:cNvCxnSpPr/>
          <p:nvPr/>
        </p:nvCxnSpPr>
        <p:spPr>
          <a:xfrm>
            <a:off x="6240576" y="4981113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4CD8F3-3837-49EB-B585-CCCDE66067E9}"/>
              </a:ext>
            </a:extLst>
          </p:cNvPr>
          <p:cNvSpPr txBox="1"/>
          <p:nvPr/>
        </p:nvSpPr>
        <p:spPr>
          <a:xfrm>
            <a:off x="2573772" y="4565620"/>
            <a:ext cx="100219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Horizon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583506-5877-4312-B9B9-1D41B731A26D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877187" y="4042231"/>
            <a:ext cx="197684" cy="523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02462A-CEAA-4C0D-B1AF-2AD2262F910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450011" y="5050046"/>
            <a:ext cx="624860" cy="566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Sun 26">
            <a:extLst>
              <a:ext uri="{FF2B5EF4-FFF2-40B4-BE49-F238E27FC236}">
                <a16:creationId xmlns:a16="http://schemas.microsoft.com/office/drawing/2014/main" id="{6068EC4A-8497-442C-A08E-96B7D03A4708}"/>
              </a:ext>
            </a:extLst>
          </p:cNvPr>
          <p:cNvSpPr/>
          <p:nvPr/>
        </p:nvSpPr>
        <p:spPr>
          <a:xfrm>
            <a:off x="8912275" y="1280254"/>
            <a:ext cx="616857" cy="601516"/>
          </a:xfrm>
          <a:prstGeom prst="su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F6715E-A3F3-4477-820B-8B11933F4E3D}"/>
              </a:ext>
            </a:extLst>
          </p:cNvPr>
          <p:cNvSpPr txBox="1"/>
          <p:nvPr/>
        </p:nvSpPr>
        <p:spPr>
          <a:xfrm>
            <a:off x="9598188" y="1382321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 @noon on V.E.</a:t>
            </a:r>
          </a:p>
        </p:txBody>
      </p:sp>
    </p:spTree>
    <p:extLst>
      <p:ext uri="{BB962C8B-B14F-4D97-AF65-F5344CB8AC3E}">
        <p14:creationId xmlns:p14="http://schemas.microsoft.com/office/powerpoint/2010/main" val="2101796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9">
            <a:extLst>
              <a:ext uri="{FF2B5EF4-FFF2-40B4-BE49-F238E27FC236}">
                <a16:creationId xmlns:a16="http://schemas.microsoft.com/office/drawing/2014/main" id="{4411B479-F3D8-4DC7-ADB5-5F1F90CC3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96" y="570069"/>
            <a:ext cx="9621623" cy="5716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E7BA6D-8F61-4CF8-A468-FDF0944F2D81}"/>
              </a:ext>
            </a:extLst>
          </p:cNvPr>
          <p:cNvSpPr txBox="1"/>
          <p:nvPr/>
        </p:nvSpPr>
        <p:spPr>
          <a:xfrm>
            <a:off x="5826273" y="26605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CA177-1A16-42DF-B061-5E1176EEE394}"/>
              </a:ext>
            </a:extLst>
          </p:cNvPr>
          <p:cNvSpPr txBox="1"/>
          <p:nvPr/>
        </p:nvSpPr>
        <p:spPr>
          <a:xfrm>
            <a:off x="3377096" y="36147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Meridian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F1FE9-1B7E-4CCC-9F78-35B13B09519E}"/>
              </a:ext>
            </a:extLst>
          </p:cNvPr>
          <p:cNvCxnSpPr/>
          <p:nvPr/>
        </p:nvCxnSpPr>
        <p:spPr>
          <a:xfrm>
            <a:off x="3909833" y="730807"/>
            <a:ext cx="206734" cy="32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8E9EE9-A236-46AB-AE4E-038B4710C633}"/>
              </a:ext>
            </a:extLst>
          </p:cNvPr>
          <p:cNvSpPr txBox="1"/>
          <p:nvPr/>
        </p:nvSpPr>
        <p:spPr>
          <a:xfrm>
            <a:off x="5519540" y="201415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 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9F8F5E-9A51-4E20-8AA6-923CD562DF01}"/>
              </a:ext>
            </a:extLst>
          </p:cNvPr>
          <p:cNvCxnSpPr>
            <a:stCxn id="7" idx="3"/>
          </p:cNvCxnSpPr>
          <p:nvPr/>
        </p:nvCxnSpPr>
        <p:spPr>
          <a:xfrm flipV="1">
            <a:off x="6601888" y="2322286"/>
            <a:ext cx="5173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45CC10-480E-4412-AD9D-2075BF9C4472}"/>
              </a:ext>
            </a:extLst>
          </p:cNvPr>
          <p:cNvSpPr txBox="1"/>
          <p:nvPr/>
        </p:nvSpPr>
        <p:spPr>
          <a:xfrm>
            <a:off x="1036659" y="468693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772A5-9EF4-4A2D-B911-04CA1D23CBEF}"/>
                  </a:ext>
                </a:extLst>
              </p:cNvPr>
              <p:cNvSpPr txBox="1"/>
              <p:nvPr/>
            </p:nvSpPr>
            <p:spPr>
              <a:xfrm>
                <a:off x="971260" y="493495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772A5-9EF4-4A2D-B911-04CA1D23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60" y="4934952"/>
                <a:ext cx="538930" cy="369332"/>
              </a:xfrm>
              <a:prstGeom prst="rect">
                <a:avLst/>
              </a:prstGeom>
              <a:blipFill>
                <a:blip r:embed="rId3"/>
                <a:stretch>
                  <a:fillRect l="-8989" t="-10000" r="-146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31B248-E8B6-4C6D-B2F1-4DB6AE1594C6}"/>
              </a:ext>
            </a:extLst>
          </p:cNvPr>
          <p:cNvSpPr txBox="1"/>
          <p:nvPr/>
        </p:nvSpPr>
        <p:spPr>
          <a:xfrm>
            <a:off x="11174580" y="46807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460A1-CCBB-4170-BEF9-F14CA2AA169F}"/>
                  </a:ext>
                </a:extLst>
              </p:cNvPr>
              <p:cNvSpPr txBox="1"/>
              <p:nvPr/>
            </p:nvSpPr>
            <p:spPr>
              <a:xfrm>
                <a:off x="10943748" y="4934952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(180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460A1-CCBB-4170-BEF9-F14CA2AA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748" y="4934952"/>
                <a:ext cx="772969" cy="369332"/>
              </a:xfrm>
              <a:prstGeom prst="rect">
                <a:avLst/>
              </a:prstGeom>
              <a:blipFill>
                <a:blip r:embed="rId4"/>
                <a:stretch>
                  <a:fillRect l="-6299" t="-10000" r="-133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2843E7E-6A1C-4103-8609-871E2C5E73E9}"/>
              </a:ext>
            </a:extLst>
          </p:cNvPr>
          <p:cNvSpPr txBox="1"/>
          <p:nvPr/>
        </p:nvSpPr>
        <p:spPr>
          <a:xfrm>
            <a:off x="5477063" y="35683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83E36B-C704-4204-965B-6493B8EC902E}"/>
                  </a:ext>
                </a:extLst>
              </p:cNvPr>
              <p:cNvSpPr txBox="1"/>
              <p:nvPr/>
            </p:nvSpPr>
            <p:spPr>
              <a:xfrm>
                <a:off x="5674431" y="3565809"/>
                <a:ext cx="655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83E36B-C704-4204-965B-6493B8EC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1" y="3565809"/>
                <a:ext cx="655949" cy="369332"/>
              </a:xfrm>
              <a:prstGeom prst="rect">
                <a:avLst/>
              </a:prstGeom>
              <a:blipFill>
                <a:blip r:embed="rId5"/>
                <a:stretch>
                  <a:fillRect l="-8411" t="-9836" r="-1401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E757B8C-9760-4656-B9EA-08249C57E086}"/>
              </a:ext>
            </a:extLst>
          </p:cNvPr>
          <p:cNvSpPr txBox="1"/>
          <p:nvPr/>
        </p:nvSpPr>
        <p:spPr>
          <a:xfrm>
            <a:off x="6289333" y="624062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4AD634-6A60-4223-9D7B-AD1AB7054780}"/>
                  </a:ext>
                </a:extLst>
              </p:cNvPr>
              <p:cNvSpPr txBox="1"/>
              <p:nvPr/>
            </p:nvSpPr>
            <p:spPr>
              <a:xfrm>
                <a:off x="6537500" y="6238070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(270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4AD634-6A60-4223-9D7B-AD1AB7054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00" y="6238070"/>
                <a:ext cx="772969" cy="369332"/>
              </a:xfrm>
              <a:prstGeom prst="rect">
                <a:avLst/>
              </a:prstGeom>
              <a:blipFill>
                <a:blip r:embed="rId6"/>
                <a:stretch>
                  <a:fillRect l="-6299" t="-8197" r="-13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miley Face 18">
            <a:extLst>
              <a:ext uri="{FF2B5EF4-FFF2-40B4-BE49-F238E27FC236}">
                <a16:creationId xmlns:a16="http://schemas.microsoft.com/office/drawing/2014/main" id="{C37EB859-3B5A-4C92-8425-BE49D51CBDBA}"/>
              </a:ext>
            </a:extLst>
          </p:cNvPr>
          <p:cNvSpPr/>
          <p:nvPr/>
        </p:nvSpPr>
        <p:spPr>
          <a:xfrm>
            <a:off x="6128090" y="4777913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945379-8BB6-4B21-BCC8-900EFD9087A2}"/>
              </a:ext>
            </a:extLst>
          </p:cNvPr>
          <p:cNvCxnSpPr/>
          <p:nvPr/>
        </p:nvCxnSpPr>
        <p:spPr>
          <a:xfrm flipH="1">
            <a:off x="6128090" y="5148028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E49987-5C39-4222-9BE8-6B93DD0FC21B}"/>
              </a:ext>
            </a:extLst>
          </p:cNvPr>
          <p:cNvCxnSpPr/>
          <p:nvPr/>
        </p:nvCxnSpPr>
        <p:spPr>
          <a:xfrm>
            <a:off x="6240576" y="5148028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575149-3B72-4A11-826E-F7376E1CA707}"/>
              </a:ext>
            </a:extLst>
          </p:cNvPr>
          <p:cNvCxnSpPr/>
          <p:nvPr/>
        </p:nvCxnSpPr>
        <p:spPr>
          <a:xfrm>
            <a:off x="6127523" y="5050055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8FD71-AF70-467B-AE90-B940809848DD}"/>
              </a:ext>
            </a:extLst>
          </p:cNvPr>
          <p:cNvCxnSpPr/>
          <p:nvPr/>
        </p:nvCxnSpPr>
        <p:spPr>
          <a:xfrm>
            <a:off x="6240576" y="4981113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4CD8F3-3837-49EB-B585-CCCDE66067E9}"/>
              </a:ext>
            </a:extLst>
          </p:cNvPr>
          <p:cNvSpPr txBox="1"/>
          <p:nvPr/>
        </p:nvSpPr>
        <p:spPr>
          <a:xfrm>
            <a:off x="2573772" y="4565620"/>
            <a:ext cx="100219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Horizon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583506-5877-4312-B9B9-1D41B731A26D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877187" y="4042231"/>
            <a:ext cx="197684" cy="523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02462A-CEAA-4C0D-B1AF-2AD2262F910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450011" y="5050046"/>
            <a:ext cx="624860" cy="566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Sun 26">
            <a:extLst>
              <a:ext uri="{FF2B5EF4-FFF2-40B4-BE49-F238E27FC236}">
                <a16:creationId xmlns:a16="http://schemas.microsoft.com/office/drawing/2014/main" id="{F5919EC0-5B74-4D3A-8857-129912D56617}"/>
              </a:ext>
            </a:extLst>
          </p:cNvPr>
          <p:cNvSpPr/>
          <p:nvPr/>
        </p:nvSpPr>
        <p:spPr>
          <a:xfrm>
            <a:off x="7621300" y="635382"/>
            <a:ext cx="616857" cy="601516"/>
          </a:xfrm>
          <a:prstGeom prst="su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3DBBB-FD66-4BB1-854B-FDF2A815E025}"/>
              </a:ext>
            </a:extLst>
          </p:cNvPr>
          <p:cNvSpPr txBox="1"/>
          <p:nvPr/>
        </p:nvSpPr>
        <p:spPr>
          <a:xfrm>
            <a:off x="8378039" y="751474"/>
            <a:ext cx="293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 @noon on S.S. (+23.5º)</a:t>
            </a:r>
          </a:p>
        </p:txBody>
      </p:sp>
    </p:spTree>
    <p:extLst>
      <p:ext uri="{BB962C8B-B14F-4D97-AF65-F5344CB8AC3E}">
        <p14:creationId xmlns:p14="http://schemas.microsoft.com/office/powerpoint/2010/main" val="3741128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9">
            <a:extLst>
              <a:ext uri="{FF2B5EF4-FFF2-40B4-BE49-F238E27FC236}">
                <a16:creationId xmlns:a16="http://schemas.microsoft.com/office/drawing/2014/main" id="{4411B479-F3D8-4DC7-ADB5-5F1F90CC3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96" y="570069"/>
            <a:ext cx="9621623" cy="5716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E7BA6D-8F61-4CF8-A468-FDF0944F2D81}"/>
              </a:ext>
            </a:extLst>
          </p:cNvPr>
          <p:cNvSpPr txBox="1"/>
          <p:nvPr/>
        </p:nvSpPr>
        <p:spPr>
          <a:xfrm>
            <a:off x="5826273" y="26605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Zenith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CA177-1A16-42DF-B061-5E1176EEE394}"/>
              </a:ext>
            </a:extLst>
          </p:cNvPr>
          <p:cNvSpPr txBox="1"/>
          <p:nvPr/>
        </p:nvSpPr>
        <p:spPr>
          <a:xfrm>
            <a:off x="3377096" y="36147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Meridian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F1FE9-1B7E-4CCC-9F78-35B13B09519E}"/>
              </a:ext>
            </a:extLst>
          </p:cNvPr>
          <p:cNvCxnSpPr/>
          <p:nvPr/>
        </p:nvCxnSpPr>
        <p:spPr>
          <a:xfrm>
            <a:off x="3909833" y="730807"/>
            <a:ext cx="206734" cy="325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A8E9EE9-A236-46AB-AE4E-038B4710C633}"/>
              </a:ext>
            </a:extLst>
          </p:cNvPr>
          <p:cNvSpPr txBox="1"/>
          <p:nvPr/>
        </p:nvSpPr>
        <p:spPr>
          <a:xfrm>
            <a:off x="5519540" y="201415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Celestial </a:t>
            </a:r>
          </a:p>
          <a:p>
            <a:pPr algn="ctr"/>
            <a:r>
              <a:rPr lang="en-US" dirty="0"/>
              <a:t>Equator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9F8F5E-9A51-4E20-8AA6-923CD562DF01}"/>
              </a:ext>
            </a:extLst>
          </p:cNvPr>
          <p:cNvCxnSpPr>
            <a:stCxn id="7" idx="3"/>
          </p:cNvCxnSpPr>
          <p:nvPr/>
        </p:nvCxnSpPr>
        <p:spPr>
          <a:xfrm flipV="1">
            <a:off x="6601888" y="2322286"/>
            <a:ext cx="5173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45CC10-480E-4412-AD9D-2075BF9C4472}"/>
              </a:ext>
            </a:extLst>
          </p:cNvPr>
          <p:cNvSpPr txBox="1"/>
          <p:nvPr/>
        </p:nvSpPr>
        <p:spPr>
          <a:xfrm>
            <a:off x="1036659" y="468693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772A5-9EF4-4A2D-B911-04CA1D23CBEF}"/>
                  </a:ext>
                </a:extLst>
              </p:cNvPr>
              <p:cNvSpPr txBox="1"/>
              <p:nvPr/>
            </p:nvSpPr>
            <p:spPr>
              <a:xfrm>
                <a:off x="971260" y="4934952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2772A5-9EF4-4A2D-B911-04CA1D23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60" y="4934952"/>
                <a:ext cx="538930" cy="369332"/>
              </a:xfrm>
              <a:prstGeom prst="rect">
                <a:avLst/>
              </a:prstGeom>
              <a:blipFill>
                <a:blip r:embed="rId3"/>
                <a:stretch>
                  <a:fillRect l="-8989" t="-10000" r="-146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31B248-E8B6-4C6D-B2F1-4DB6AE1594C6}"/>
              </a:ext>
            </a:extLst>
          </p:cNvPr>
          <p:cNvSpPr txBox="1"/>
          <p:nvPr/>
        </p:nvSpPr>
        <p:spPr>
          <a:xfrm>
            <a:off x="11174580" y="468072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460A1-CCBB-4170-BEF9-F14CA2AA169F}"/>
                  </a:ext>
                </a:extLst>
              </p:cNvPr>
              <p:cNvSpPr txBox="1"/>
              <p:nvPr/>
            </p:nvSpPr>
            <p:spPr>
              <a:xfrm>
                <a:off x="10943748" y="4934952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(180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460A1-CCBB-4170-BEF9-F14CA2AA1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748" y="4934952"/>
                <a:ext cx="772969" cy="369332"/>
              </a:xfrm>
              <a:prstGeom prst="rect">
                <a:avLst/>
              </a:prstGeom>
              <a:blipFill>
                <a:blip r:embed="rId4"/>
                <a:stretch>
                  <a:fillRect l="-6299" t="-10000" r="-1338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2843E7E-6A1C-4103-8609-871E2C5E73E9}"/>
              </a:ext>
            </a:extLst>
          </p:cNvPr>
          <p:cNvSpPr txBox="1"/>
          <p:nvPr/>
        </p:nvSpPr>
        <p:spPr>
          <a:xfrm>
            <a:off x="5477063" y="356836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83E36B-C704-4204-965B-6493B8EC902E}"/>
                  </a:ext>
                </a:extLst>
              </p:cNvPr>
              <p:cNvSpPr txBox="1"/>
              <p:nvPr/>
            </p:nvSpPr>
            <p:spPr>
              <a:xfrm>
                <a:off x="5674431" y="3565809"/>
                <a:ext cx="655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(90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83E36B-C704-4204-965B-6493B8EC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1" y="3565809"/>
                <a:ext cx="655949" cy="369332"/>
              </a:xfrm>
              <a:prstGeom prst="rect">
                <a:avLst/>
              </a:prstGeom>
              <a:blipFill>
                <a:blip r:embed="rId5"/>
                <a:stretch>
                  <a:fillRect l="-8411" t="-9836" r="-1401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E757B8C-9760-4656-B9EA-08249C57E086}"/>
              </a:ext>
            </a:extLst>
          </p:cNvPr>
          <p:cNvSpPr txBox="1"/>
          <p:nvPr/>
        </p:nvSpPr>
        <p:spPr>
          <a:xfrm>
            <a:off x="6289333" y="624062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4AD634-6A60-4223-9D7B-AD1AB7054780}"/>
                  </a:ext>
                </a:extLst>
              </p:cNvPr>
              <p:cNvSpPr txBox="1"/>
              <p:nvPr/>
            </p:nvSpPr>
            <p:spPr>
              <a:xfrm>
                <a:off x="6537500" y="6238070"/>
                <a:ext cx="772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(270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4AD634-6A60-4223-9D7B-AD1AB7054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500" y="6238070"/>
                <a:ext cx="772969" cy="369332"/>
              </a:xfrm>
              <a:prstGeom prst="rect">
                <a:avLst/>
              </a:prstGeom>
              <a:blipFill>
                <a:blip r:embed="rId6"/>
                <a:stretch>
                  <a:fillRect l="-6299" t="-8197" r="-133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miley Face 18">
            <a:extLst>
              <a:ext uri="{FF2B5EF4-FFF2-40B4-BE49-F238E27FC236}">
                <a16:creationId xmlns:a16="http://schemas.microsoft.com/office/drawing/2014/main" id="{C37EB859-3B5A-4C92-8425-BE49D51CBDBA}"/>
              </a:ext>
            </a:extLst>
          </p:cNvPr>
          <p:cNvSpPr/>
          <p:nvPr/>
        </p:nvSpPr>
        <p:spPr>
          <a:xfrm>
            <a:off x="6128090" y="4777913"/>
            <a:ext cx="224972" cy="2032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945379-8BB6-4B21-BCC8-900EFD9087A2}"/>
              </a:ext>
            </a:extLst>
          </p:cNvPr>
          <p:cNvCxnSpPr/>
          <p:nvPr/>
        </p:nvCxnSpPr>
        <p:spPr>
          <a:xfrm flipH="1">
            <a:off x="6128090" y="5148028"/>
            <a:ext cx="112486" cy="1562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E49987-5C39-4222-9BE8-6B93DD0FC21B}"/>
              </a:ext>
            </a:extLst>
          </p:cNvPr>
          <p:cNvCxnSpPr/>
          <p:nvPr/>
        </p:nvCxnSpPr>
        <p:spPr>
          <a:xfrm>
            <a:off x="6240576" y="5148028"/>
            <a:ext cx="112486" cy="1588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575149-3B72-4A11-826E-F7376E1CA707}"/>
              </a:ext>
            </a:extLst>
          </p:cNvPr>
          <p:cNvCxnSpPr/>
          <p:nvPr/>
        </p:nvCxnSpPr>
        <p:spPr>
          <a:xfrm>
            <a:off x="6127523" y="5050055"/>
            <a:ext cx="22497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8FD71-AF70-467B-AE90-B940809848DD}"/>
              </a:ext>
            </a:extLst>
          </p:cNvPr>
          <p:cNvCxnSpPr/>
          <p:nvPr/>
        </p:nvCxnSpPr>
        <p:spPr>
          <a:xfrm>
            <a:off x="6240576" y="4981113"/>
            <a:ext cx="0" cy="1669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4CD8F3-3837-49EB-B585-CCCDE66067E9}"/>
              </a:ext>
            </a:extLst>
          </p:cNvPr>
          <p:cNvSpPr txBox="1"/>
          <p:nvPr/>
        </p:nvSpPr>
        <p:spPr>
          <a:xfrm>
            <a:off x="2573772" y="4565620"/>
            <a:ext cx="100219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/>
              <a:t>Horizon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583506-5877-4312-B9B9-1D41B731A26D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877187" y="4042231"/>
            <a:ext cx="197684" cy="523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502462A-CEAA-4C0D-B1AF-2AD2262F910F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450011" y="5050046"/>
            <a:ext cx="624860" cy="566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Sun 26">
            <a:extLst>
              <a:ext uri="{FF2B5EF4-FFF2-40B4-BE49-F238E27FC236}">
                <a16:creationId xmlns:a16="http://schemas.microsoft.com/office/drawing/2014/main" id="{F7CCE00F-0508-4275-8B00-CADCB8D6C496}"/>
              </a:ext>
            </a:extLst>
          </p:cNvPr>
          <p:cNvSpPr/>
          <p:nvPr/>
        </p:nvSpPr>
        <p:spPr>
          <a:xfrm>
            <a:off x="9919206" y="2322286"/>
            <a:ext cx="616857" cy="601516"/>
          </a:xfrm>
          <a:prstGeom prst="su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6AB58A-1A3E-4103-91A0-465BF99FC0B2}"/>
              </a:ext>
            </a:extLst>
          </p:cNvPr>
          <p:cNvSpPr txBox="1"/>
          <p:nvPr/>
        </p:nvSpPr>
        <p:spPr>
          <a:xfrm>
            <a:off x="9954243" y="1869791"/>
            <a:ext cx="2440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Sun @noon on </a:t>
            </a:r>
          </a:p>
          <a:p>
            <a:pPr algn="ctr"/>
            <a:r>
              <a:rPr lang="en-US" dirty="0"/>
              <a:t>W.S. (-23.5º)</a:t>
            </a:r>
          </a:p>
        </p:txBody>
      </p:sp>
    </p:spTree>
    <p:extLst>
      <p:ext uri="{BB962C8B-B14F-4D97-AF65-F5344CB8AC3E}">
        <p14:creationId xmlns:p14="http://schemas.microsoft.com/office/powerpoint/2010/main" val="3012041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FE828-672D-47CF-8F99-92C390AA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Percent Error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9A23-3596-4410-A908-2F5EB16F3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74581"/>
                <a:ext cx="10515600" cy="40023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Estimated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True</m:t>
                          </m:r>
                        </m:den>
                      </m:f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⋅100%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729A23-3596-4410-A908-2F5EB16F3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74581"/>
                <a:ext cx="10515600" cy="40023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722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s://c.tadst.com/gfx/750x500/measuring-sky-with-hand.png?1">
            <a:extLst>
              <a:ext uri="{FF2B5EF4-FFF2-40B4-BE49-F238E27FC236}">
                <a16:creationId xmlns:a16="http://schemas.microsoft.com/office/drawing/2014/main" id="{2DAF7C37-5ADD-4F86-ADCD-B6DBDB00EBD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12" y="-7149"/>
            <a:ext cx="10298975" cy="68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307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BF47-5A79-491A-9449-57D33A7E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Azimuth &amp; Altitude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186B4-5352-42C7-A13C-3A85DE421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4510490"/>
          </a:xfrm>
        </p:spPr>
        <p:txBody>
          <a:bodyPr>
            <a:normAutofit fontScale="92500"/>
          </a:bodyPr>
          <a:lstStyle/>
          <a:p>
            <a:pPr algn="ctr">
              <a:lnSpc>
                <a:spcPct val="125000"/>
              </a:lnSpc>
            </a:pPr>
            <a:endParaRPr lang="en-US" sz="2000" b="1" dirty="0"/>
          </a:p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00B0F0"/>
                </a:solidFill>
              </a:rPr>
              <a:t>Altitude</a:t>
            </a:r>
          </a:p>
          <a:p>
            <a:pPr algn="ctr">
              <a:lnSpc>
                <a:spcPct val="125000"/>
              </a:lnSpc>
            </a:pPr>
            <a:r>
              <a:rPr lang="en-US" sz="2000" i="1" dirty="0"/>
              <a:t>Angle between horizon          and object</a:t>
            </a:r>
          </a:p>
          <a:p>
            <a:pPr algn="ctr">
              <a:lnSpc>
                <a:spcPct val="125000"/>
              </a:lnSpc>
            </a:pPr>
            <a:endParaRPr lang="en-US" sz="2000" i="1" dirty="0"/>
          </a:p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00B0F0"/>
                </a:solidFill>
              </a:rPr>
              <a:t>Azimuth</a:t>
            </a:r>
            <a:endParaRPr lang="en-US" sz="2000" dirty="0">
              <a:solidFill>
                <a:srgbClr val="00B0F0"/>
              </a:solidFill>
            </a:endParaRPr>
          </a:p>
          <a:p>
            <a:pPr algn="ctr">
              <a:lnSpc>
                <a:spcPct val="125000"/>
              </a:lnSpc>
            </a:pPr>
            <a:r>
              <a:rPr lang="en-US" sz="2000" i="1" dirty="0"/>
              <a:t>Angle around the horizon, from North increasing to the East</a:t>
            </a:r>
          </a:p>
          <a:p>
            <a:pPr algn="ctr">
              <a:lnSpc>
                <a:spcPct val="125000"/>
              </a:lnSpc>
            </a:pPr>
            <a:endParaRPr lang="en-US" sz="2000" i="1" dirty="0"/>
          </a:p>
          <a:p>
            <a:pPr algn="ctr">
              <a:lnSpc>
                <a:spcPct val="125000"/>
              </a:lnSpc>
            </a:pPr>
            <a:r>
              <a:rPr lang="en-US" sz="2000" i="1" dirty="0"/>
              <a:t>(N = 0º, E=90º, S=180º, W=270º)</a:t>
            </a:r>
          </a:p>
          <a:p>
            <a:pPr algn="ctr">
              <a:lnSpc>
                <a:spcPct val="125000"/>
              </a:lnSpc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9E5A90-FA8D-4DDC-A68B-C11DFEBEB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928942"/>
            <a:ext cx="4426424" cy="4902161"/>
          </a:xfrm>
        </p:spPr>
      </p:pic>
    </p:spTree>
    <p:extLst>
      <p:ext uri="{BB962C8B-B14F-4D97-AF65-F5344CB8AC3E}">
        <p14:creationId xmlns:p14="http://schemas.microsoft.com/office/powerpoint/2010/main" val="44804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  <a:effectLst/>
              </a:rPr>
              <a:t>How did people know their location on Earth before GPS?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defTabSz="457200"/>
            <a:endParaRPr lang="en-US" sz="1800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Latitude</a:t>
            </a:r>
          </a:p>
          <a:p>
            <a:pPr defTabSz="457200"/>
            <a:r>
              <a:rPr lang="en-US" sz="1800" dirty="0"/>
              <a:t>	Polaris</a:t>
            </a:r>
          </a:p>
          <a:p>
            <a:pPr defTabSz="457200"/>
            <a:r>
              <a:rPr lang="en-US" sz="1800" dirty="0"/>
              <a:t>	Sun @ Noon</a:t>
            </a:r>
          </a:p>
          <a:p>
            <a:pPr defTabSz="457200"/>
            <a:endParaRPr lang="en-US" sz="1800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Longitude</a:t>
            </a:r>
          </a:p>
          <a:p>
            <a:pPr defTabSz="457200"/>
            <a:r>
              <a:rPr lang="en-US" sz="1800" dirty="0"/>
              <a:t>	Time Measurements</a:t>
            </a:r>
          </a:p>
          <a:p>
            <a:pPr defTabSz="457200"/>
            <a:r>
              <a:rPr lang="en-US" sz="1800" dirty="0"/>
              <a:t>	</a:t>
            </a:r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Polynesians</a:t>
            </a:r>
          </a:p>
          <a:p>
            <a:pPr defTabSz="457200"/>
            <a:r>
              <a:rPr lang="en-US" sz="1800" dirty="0"/>
              <a:t>	Stars</a:t>
            </a:r>
          </a:p>
        </p:txBody>
      </p:sp>
      <p:pic>
        <p:nvPicPr>
          <p:cNvPr id="7" name="Picture 4" descr="http://www.bigislandchronicle.com/wp-content/uploads/2009/10/blindnav.jpg">
            <a:extLst>
              <a:ext uri="{FF2B5EF4-FFF2-40B4-BE49-F238E27FC236}">
                <a16:creationId xmlns:a16="http://schemas.microsoft.com/office/drawing/2014/main" id="{8DC397E0-6283-4AC7-9284-F012A1EC0C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31" y="987425"/>
            <a:ext cx="4989113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42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  <a:effectLst/>
              </a:rPr>
              <a:t>The imaginary line in the sky which defines zero declination coincides with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>
                <a:effectLst/>
              </a:rPr>
              <a:t>the plane of the Earth's orbit</a:t>
            </a: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dirty="0">
                <a:effectLst/>
              </a:rPr>
              <a:t>the plane of the Earth's equator</a:t>
            </a: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dirty="0">
                <a:effectLst/>
              </a:rPr>
              <a:t>the ecliptic</a:t>
            </a: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dirty="0">
                <a:effectLst/>
              </a:rPr>
              <a:t>the plane of the Solar System</a:t>
            </a: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dirty="0">
                <a:effectLst/>
              </a:rPr>
              <a:t>the galactic plane</a:t>
            </a:r>
            <a:endParaRPr lang="en-US" sz="1800" dirty="0"/>
          </a:p>
        </p:txBody>
      </p:sp>
      <p:pic>
        <p:nvPicPr>
          <p:cNvPr id="6" name="Picture 6" descr="http://m.teachastronomy.com/astropediaimages/2000px-Celestial_equator_and_ecliptic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9871" y="609600"/>
            <a:ext cx="490449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57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  <a:effectLst/>
              </a:rPr>
              <a:t>The imaginary line in the sky which defines zero declination coincides with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>
              <a:effectLst/>
            </a:endParaRP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dirty="0">
                <a:effectLst/>
              </a:rPr>
              <a:t>the plane of the Earth's equator</a:t>
            </a:r>
          </a:p>
        </p:txBody>
      </p:sp>
      <p:pic>
        <p:nvPicPr>
          <p:cNvPr id="17" name="Picture 2" descr="https://upload.wikimedia.org/wikipedia/commons/9/98/Ra_and_dec_on_celestial_sphere.png">
            <a:extLst>
              <a:ext uri="{FF2B5EF4-FFF2-40B4-BE49-F238E27FC236}">
                <a16:creationId xmlns:a16="http://schemas.microsoft.com/office/drawing/2014/main" id="{25348455-1C2C-4952-A444-20EC224014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44" y="987425"/>
            <a:ext cx="482488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05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effectLst/>
              </a:rPr>
              <a:t>At noon on the Summer Solstice, the Sun’s right ascension is roughly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6 hours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12 hours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45 degrees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23 degrees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12,000,000 feet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652E36-F4F3-43A7-AD10-169643B44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161609"/>
            <a:ext cx="6172200" cy="25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38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  <a:effectLst/>
              </a:rPr>
              <a:t>At noon on the Summer Solstice, the Sun’s right ascension is roughly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6 hours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</p:txBody>
      </p:sp>
      <p:pic>
        <p:nvPicPr>
          <p:cNvPr id="8" name="Picture 2" descr="http://certificate.ulo.ucl.ac.uk/modules/year_one/ROG/earth/our_view_sky_files/ecliptic.gif">
            <a:extLst>
              <a:ext uri="{FF2B5EF4-FFF2-40B4-BE49-F238E27FC236}">
                <a16:creationId xmlns:a16="http://schemas.microsoft.com/office/drawing/2014/main" id="{09D2AFC9-B6AE-4A3D-851D-2F0D46391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14" y="2051869"/>
            <a:ext cx="5445819" cy="29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033048"/>
      </p:ext>
    </p:extLst>
  </p:cSld>
  <p:clrMapOvr>
    <a:masterClrMapping/>
  </p:clrMapOvr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slides.potx" id="{0C631111-0761-4095-80FF-907E1270642A}" vid="{4C722CC6-EA24-4B9B-A48E-3EC5DC6964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Melancholy abstract design slides</Template>
  <TotalTime>441</TotalTime>
  <Words>969</Words>
  <Application>Microsoft Office PowerPoint</Application>
  <PresentationFormat>Widescreen</PresentationFormat>
  <Paragraphs>438</Paragraphs>
  <Slides>45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Century Gothic</vt:lpstr>
      <vt:lpstr>Melancholy abstract design template</vt:lpstr>
      <vt:lpstr>Measuring the Night Sky</vt:lpstr>
      <vt:lpstr>How did people know their location on Earth before GPS?</vt:lpstr>
      <vt:lpstr>How did people know their location on Earth before GPS?</vt:lpstr>
      <vt:lpstr>How did people know their location on Earth before GPS?</vt:lpstr>
      <vt:lpstr>How did people know their location on Earth before GPS?</vt:lpstr>
      <vt:lpstr>The imaginary line in the sky which defines zero declination coincides with</vt:lpstr>
      <vt:lpstr>The imaginary line in the sky which defines zero declination coincides with</vt:lpstr>
      <vt:lpstr>At noon on the Summer Solstice, the Sun’s right ascension is roughly</vt:lpstr>
      <vt:lpstr>At noon on the Summer Solstice, the Sun’s right ascension is roughly</vt:lpstr>
      <vt:lpstr>The North pole of Earth’s rotation axis currently points closest to the star </vt:lpstr>
      <vt:lpstr>The North pole of Earth’s rotation axis currently points closest to the star </vt:lpstr>
      <vt:lpstr>Which of the following is not a star in the Summer Triangle? </vt:lpstr>
      <vt:lpstr>Which of the following is not a star in the Summer Triangle? </vt:lpstr>
      <vt:lpstr>Compared to an observer in Iowa, an observer in New Zealand would see an upside-down moon.</vt:lpstr>
      <vt:lpstr>Compared to an observer in Iowa, an observer in New Zealand would see an upside-down moon.</vt:lpstr>
      <vt:lpstr>Celestial Sphere</vt:lpstr>
      <vt:lpstr>Local  Celestial Sphere</vt:lpstr>
      <vt:lpstr>Definitions</vt:lpstr>
      <vt:lpstr>Celestial Equator</vt:lpstr>
      <vt:lpstr>North and South  Celestial Poles</vt:lpstr>
      <vt:lpstr>North and South  Celestial Poles</vt:lpstr>
      <vt:lpstr>Ecliptic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  Celestial Sphere</vt:lpstr>
      <vt:lpstr>Definitions</vt:lpstr>
      <vt:lpstr>Zenith</vt:lpstr>
      <vt:lpstr>Meridian</vt:lpstr>
      <vt:lpstr>Meridian</vt:lpstr>
      <vt:lpstr>Horizon</vt:lpstr>
      <vt:lpstr>Cardinal Directions</vt:lpstr>
      <vt:lpstr>Azimuth Angle</vt:lpstr>
      <vt:lpstr>Azimuth Angle</vt:lpstr>
      <vt:lpstr>Azimuth Angle</vt:lpstr>
      <vt:lpstr>PowerPoint Presentation</vt:lpstr>
      <vt:lpstr>PowerPoint Presentation</vt:lpstr>
      <vt:lpstr>PowerPoint Presentation</vt:lpstr>
      <vt:lpstr>PowerPoint Presentation</vt:lpstr>
      <vt:lpstr>Percent Error Formula</vt:lpstr>
      <vt:lpstr>PowerPoint Presentation</vt:lpstr>
      <vt:lpstr>Azimuth &amp; Altitude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the Night Sky</dc:title>
  <dc:creator>Brandon Bergerud</dc:creator>
  <cp:lastModifiedBy>Bergerud, Brandon M</cp:lastModifiedBy>
  <cp:revision>27</cp:revision>
  <dcterms:created xsi:type="dcterms:W3CDTF">2018-08-29T16:44:52Z</dcterms:created>
  <dcterms:modified xsi:type="dcterms:W3CDTF">2019-09-10T15:17:39Z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